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64" r:id="rId5"/>
  </p:sldIdLst>
  <p:sldSz cx="7556500" cy="10693400"/>
  <p:notesSz cx="6718300" cy="985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7BC243"/>
    <a:srgbClr val="003C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29" autoAdjust="0"/>
    <p:restoredTop sz="94660"/>
  </p:normalViewPr>
  <p:slideViewPr>
    <p:cSldViewPr>
      <p:cViewPr varScale="1">
        <p:scale>
          <a:sx n="47" d="100"/>
          <a:sy n="47" d="100"/>
        </p:scale>
        <p:origin x="2308" y="6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is Gardner" userId="ba52dcac-146a-4d9a-a339-59aef1e468c6" providerId="ADAL" clId="{0192E700-F3E8-4564-9499-D2B9E2F5B4CE}"/>
    <pc:docChg chg="custSel modSld">
      <pc:chgData name="Paris Gardner" userId="ba52dcac-146a-4d9a-a339-59aef1e468c6" providerId="ADAL" clId="{0192E700-F3E8-4564-9499-D2B9E2F5B4CE}" dt="2024-01-10T12:45:08.910" v="366" actId="1076"/>
      <pc:docMkLst>
        <pc:docMk/>
      </pc:docMkLst>
      <pc:sldChg chg="modSp mod">
        <pc:chgData name="Paris Gardner" userId="ba52dcac-146a-4d9a-a339-59aef1e468c6" providerId="ADAL" clId="{0192E700-F3E8-4564-9499-D2B9E2F5B4CE}" dt="2024-01-10T12:45:08.910" v="366" actId="1076"/>
        <pc:sldMkLst>
          <pc:docMk/>
          <pc:sldMk cId="1592474234" sldId="264"/>
        </pc:sldMkLst>
        <pc:spChg chg="mod">
          <ac:chgData name="Paris Gardner" userId="ba52dcac-146a-4d9a-a339-59aef1e468c6" providerId="ADAL" clId="{0192E700-F3E8-4564-9499-D2B9E2F5B4CE}" dt="2024-01-10T12:45:08.910" v="366" actId="1076"/>
          <ac:spMkLst>
            <pc:docMk/>
            <pc:sldMk cId="1592474234" sldId="264"/>
            <ac:spMk id="3" creationId="{5F035265-EB1B-4865-D136-34C7F0E208BB}"/>
          </ac:spMkLst>
        </pc:spChg>
        <pc:spChg chg="mod">
          <ac:chgData name="Paris Gardner" userId="ba52dcac-146a-4d9a-a339-59aef1e468c6" providerId="ADAL" clId="{0192E700-F3E8-4564-9499-D2B9E2F5B4CE}" dt="2024-01-10T12:32:14.907" v="363" actId="20577"/>
          <ac:spMkLst>
            <pc:docMk/>
            <pc:sldMk cId="1592474234" sldId="264"/>
            <ac:spMk id="4" creationId="{C26CACB8-C400-A4E3-A5E2-C6878CCF2113}"/>
          </ac:spMkLst>
        </pc:spChg>
        <pc:spChg chg="mod">
          <ac:chgData name="Paris Gardner" userId="ba52dcac-146a-4d9a-a339-59aef1e468c6" providerId="ADAL" clId="{0192E700-F3E8-4564-9499-D2B9E2F5B4CE}" dt="2024-01-10T12:37:51.086" v="365" actId="1076"/>
          <ac:spMkLst>
            <pc:docMk/>
            <pc:sldMk cId="1592474234" sldId="264"/>
            <ac:spMk id="10" creationId="{5DF15413-44CB-4565-AEE6-2B3F87235775}"/>
          </ac:spMkLst>
        </pc:spChg>
        <pc:picChg chg="mod">
          <ac:chgData name="Paris Gardner" userId="ba52dcac-146a-4d9a-a339-59aef1e468c6" providerId="ADAL" clId="{0192E700-F3E8-4564-9499-D2B9E2F5B4CE}" dt="2024-01-10T12:11:13.711" v="353" actId="14100"/>
          <ac:picMkLst>
            <pc:docMk/>
            <pc:sldMk cId="1592474234" sldId="264"/>
            <ac:picMk id="2" creationId="{2D93015C-D2E9-9BFF-AD4D-E4D2DBD7A9C3}"/>
          </ac:picMkLst>
        </pc:picChg>
        <pc:picChg chg="mod">
          <ac:chgData name="Paris Gardner" userId="ba52dcac-146a-4d9a-a339-59aef1e468c6" providerId="ADAL" clId="{0192E700-F3E8-4564-9499-D2B9E2F5B4CE}" dt="2024-01-10T12:28:53.967" v="359" actId="1076"/>
          <ac:picMkLst>
            <pc:docMk/>
            <pc:sldMk cId="1592474234" sldId="264"/>
            <ac:picMk id="5" creationId="{7C46767A-9555-B604-8D9F-DE7B6866D446}"/>
          </ac:picMkLst>
        </pc:picChg>
        <pc:picChg chg="mod">
          <ac:chgData name="Paris Gardner" userId="ba52dcac-146a-4d9a-a339-59aef1e468c6" providerId="ADAL" clId="{0192E700-F3E8-4564-9499-D2B9E2F5B4CE}" dt="2024-01-10T12:11:08.661" v="352" actId="1076"/>
          <ac:picMkLst>
            <pc:docMk/>
            <pc:sldMk cId="1592474234" sldId="264"/>
            <ac:picMk id="7" creationId="{30A77759-C1A2-6251-EBBD-3232142BE13F}"/>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301E512-02E2-2593-5961-B4652521B27F}"/>
              </a:ext>
            </a:extLst>
          </p:cNvPr>
          <p:cNvSpPr>
            <a:spLocks noGrp="1"/>
          </p:cNvSpPr>
          <p:nvPr>
            <p:ph type="body" sz="quarter" idx="11" hasCustomPrompt="1"/>
          </p:nvPr>
        </p:nvSpPr>
        <p:spPr>
          <a:xfrm>
            <a:off x="430637" y="1993900"/>
            <a:ext cx="4173215" cy="1219713"/>
          </a:xfrm>
          <a:prstGeom prst="rect">
            <a:avLst/>
          </a:prstGeom>
        </p:spPr>
        <p:txBody>
          <a:bodyPr lIns="0" tIns="0" rIns="0" bIns="0">
            <a:noAutofit/>
          </a:bodyPr>
          <a:lstStyle>
            <a:lvl1pPr marL="0" indent="0">
              <a:lnSpc>
                <a:spcPct val="90000"/>
              </a:lnSpc>
              <a:spcBef>
                <a:spcPts val="0"/>
              </a:spcBef>
              <a:buNone/>
              <a:defRPr sz="4800" b="1">
                <a:solidFill>
                  <a:schemeClr val="bg1"/>
                </a:solidFill>
                <a:latin typeface="+mj-lt"/>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2" name="Text Placeholder 2">
            <a:extLst>
              <a:ext uri="{FF2B5EF4-FFF2-40B4-BE49-F238E27FC236}">
                <a16:creationId xmlns:a16="http://schemas.microsoft.com/office/drawing/2014/main" id="{57B8D2D6-8307-92CA-7D75-DAC9F2034D1E}"/>
              </a:ext>
            </a:extLst>
          </p:cNvPr>
          <p:cNvSpPr>
            <a:spLocks noGrp="1"/>
          </p:cNvSpPr>
          <p:nvPr>
            <p:ph type="body" sz="quarter" idx="36" hasCustomPrompt="1"/>
          </p:nvPr>
        </p:nvSpPr>
        <p:spPr>
          <a:xfrm>
            <a:off x="430637" y="3395879"/>
            <a:ext cx="4173215" cy="655421"/>
          </a:xfrm>
          <a:prstGeom prst="rect">
            <a:avLst/>
          </a:prstGeom>
        </p:spPr>
        <p:txBody>
          <a:bodyPr lIns="0" tIns="0" rIns="0" bIns="0">
            <a:noAutofit/>
          </a:bodyPr>
          <a:lstStyle>
            <a:lvl1pPr marL="0" indent="0">
              <a:lnSpc>
                <a:spcPct val="90000"/>
              </a:lnSpc>
              <a:spcBef>
                <a:spcPts val="0"/>
              </a:spcBef>
              <a:buNone/>
              <a:defRPr sz="2000" b="1">
                <a:solidFill>
                  <a:schemeClr val="bg1"/>
                </a:solidFill>
                <a:latin typeface="+mj-lt"/>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508499"/>
            <a:ext cx="3200398" cy="2737586"/>
          </a:xfrm>
          <a:prstGeom prst="rect">
            <a:avLst/>
          </a:prstGeom>
          <a:noFill/>
        </p:spPr>
        <p:txBody>
          <a:bodyPr lIns="0" tIns="0" rIns="0" bIns="0">
            <a:noAutofit/>
          </a:bodyPr>
          <a:lstStyle>
            <a:lvl1pPr marL="0" indent="0">
              <a:spcBef>
                <a:spcPts val="0"/>
              </a:spcBef>
              <a:buNone/>
              <a:defRPr sz="1400">
                <a:solidFill>
                  <a:schemeClr val="bg1"/>
                </a:solidFill>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0"/>
            <a:ext cx="3200398" cy="5410200"/>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7" name="Picture Placeholder 33">
            <a:extLst>
              <a:ext uri="{FF2B5EF4-FFF2-40B4-BE49-F238E27FC236}">
                <a16:creationId xmlns:a16="http://schemas.microsoft.com/office/drawing/2014/main" id="{A391D764-8D22-0A81-44FD-BE793611B5EA}"/>
              </a:ext>
            </a:extLst>
          </p:cNvPr>
          <p:cNvSpPr>
            <a:spLocks noGrp="1"/>
          </p:cNvSpPr>
          <p:nvPr>
            <p:ph type="pic" sz="quarter" idx="39" hasCustomPrompt="1"/>
          </p:nvPr>
        </p:nvSpPr>
        <p:spPr>
          <a:xfrm>
            <a:off x="3922290" y="7632698"/>
            <a:ext cx="3200398" cy="2286001"/>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8" name="Subtitle 2">
            <a:extLst>
              <a:ext uri="{FF2B5EF4-FFF2-40B4-BE49-F238E27FC236}">
                <a16:creationId xmlns:a16="http://schemas.microsoft.com/office/drawing/2014/main" id="{5882DCEF-D5EC-1DA3-DA66-0D93358144B0}"/>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pic>
        <p:nvPicPr>
          <p:cNvPr id="3" name="Picture 2" descr="Logo, company name&#10;&#10;Description automatically generated">
            <a:extLst>
              <a:ext uri="{FF2B5EF4-FFF2-40B4-BE49-F238E27FC236}">
                <a16:creationId xmlns:a16="http://schemas.microsoft.com/office/drawing/2014/main" id="{467A2764-7584-FE7D-2FF0-F9DC687E0325}"/>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Tree>
    <p:extLst>
      <p:ext uri="{BB962C8B-B14F-4D97-AF65-F5344CB8AC3E}">
        <p14:creationId xmlns:p14="http://schemas.microsoft.com/office/powerpoint/2010/main" val="2155843184"/>
      </p:ext>
    </p:extLst>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rgbClr val="00788A"/>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287939"/>
            <a:ext cx="6759211" cy="436461"/>
          </a:xfrm>
          <a:prstGeom prst="rect">
            <a:avLst/>
          </a:prstGeom>
        </p:spPr>
        <p:txBody>
          <a:bodyPr lIns="0" tIns="0" rIns="0" bIns="0">
            <a:noAutofit/>
          </a:bodyPr>
          <a:lstStyle>
            <a:lvl1pPr marL="0" indent="0">
              <a:lnSpc>
                <a:spcPct val="90000"/>
              </a:lnSpc>
              <a:spcBef>
                <a:spcPts val="0"/>
              </a:spcBef>
              <a:buNone/>
              <a:defRPr sz="3200" b="1">
                <a:solidFill>
                  <a:schemeClr val="bg1"/>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286744"/>
            <a:ext cx="3138546" cy="1711162"/>
          </a:xfrm>
          <a:prstGeom prst="rect">
            <a:avLst/>
          </a:prstGeom>
          <a:noFill/>
        </p:spPr>
        <p:txBody>
          <a:bodyPr lIns="0" tIns="0" rIns="0" bIns="0">
            <a:noAutofit/>
          </a:bodyPr>
          <a:lstStyle>
            <a:lvl1pPr marL="0" indent="0">
              <a:spcBef>
                <a:spcPts val="0"/>
              </a:spcBef>
              <a:buNone/>
              <a:defRPr sz="12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5319273"/>
            <a:ext cx="3138546" cy="2999227"/>
          </a:xfrm>
          <a:prstGeom prst="rect">
            <a:avLst/>
          </a:prstGeom>
          <a:noFill/>
        </p:spPr>
        <p:txBody>
          <a:bodyPr lIns="0" tIns="0" rIns="0" bIns="0">
            <a:noAutofit/>
          </a:bodyPr>
          <a:lstStyle>
            <a:lvl1pPr marL="0" indent="0">
              <a:spcBef>
                <a:spcPts val="0"/>
              </a:spcBef>
              <a:buNone/>
              <a:defRPr sz="12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6" name="Text Placeholder 21">
            <a:extLst>
              <a:ext uri="{FF2B5EF4-FFF2-40B4-BE49-F238E27FC236}">
                <a16:creationId xmlns:a16="http://schemas.microsoft.com/office/drawing/2014/main" id="{F4524FD5-0862-EAA7-637F-A02498CD3E27}"/>
              </a:ext>
            </a:extLst>
          </p:cNvPr>
          <p:cNvSpPr>
            <a:spLocks noGrp="1"/>
          </p:cNvSpPr>
          <p:nvPr>
            <p:ph type="body" sz="quarter" idx="33" hasCustomPrompt="1"/>
          </p:nvPr>
        </p:nvSpPr>
        <p:spPr>
          <a:xfrm>
            <a:off x="441273" y="9690100"/>
            <a:ext cx="2546348" cy="357290"/>
          </a:xfrm>
          <a:prstGeom prst="rect">
            <a:avLst/>
          </a:prstGeom>
        </p:spPr>
        <p:txBody>
          <a:bodyPr lIns="0" tIns="0" rIns="0" bIns="0" anchor="b">
            <a:noAutofit/>
          </a:bodyPr>
          <a:lstStyle>
            <a:lvl1pPr marL="0" indent="0" algn="l">
              <a:buNone/>
              <a:defRPr sz="1600">
                <a:solidFill>
                  <a:schemeClr val="bg1"/>
                </a:solidFill>
                <a:latin typeface="Arial" panose="020B0604020202020204" pitchFamily="34" charset="0"/>
                <a:cs typeface="Arial" panose="020B0604020202020204" pitchFamily="34" charset="0"/>
              </a:defRPr>
            </a:lvl1pPr>
            <a:lvl2pPr marL="534604" indent="0">
              <a:buNone/>
              <a:defRPr sz="1600"/>
            </a:lvl2pPr>
            <a:lvl3pPr marL="1069208" indent="0">
              <a:buNone/>
              <a:defRPr sz="1600"/>
            </a:lvl3pPr>
            <a:lvl4pPr marL="1603812" indent="0">
              <a:buNone/>
              <a:defRPr sz="1600"/>
            </a:lvl4pPr>
            <a:lvl5pPr marL="2138416" indent="0">
              <a:buNone/>
              <a:defRPr sz="1600"/>
            </a:lvl5pPr>
          </a:lstStyle>
          <a:p>
            <a:pPr lvl="0"/>
            <a:r>
              <a:rPr lang="en-GB" dirty="0"/>
              <a:t>Insert name here</a:t>
            </a:r>
          </a:p>
        </p:txBody>
      </p:sp>
      <p:sp>
        <p:nvSpPr>
          <p:cNvPr id="7" name="Text Placeholder 27">
            <a:extLst>
              <a:ext uri="{FF2B5EF4-FFF2-40B4-BE49-F238E27FC236}">
                <a16:creationId xmlns:a16="http://schemas.microsoft.com/office/drawing/2014/main" id="{146CC355-6393-2C02-BB1B-B816DFBBD753}"/>
              </a:ext>
            </a:extLst>
          </p:cNvPr>
          <p:cNvSpPr>
            <a:spLocks noGrp="1"/>
          </p:cNvSpPr>
          <p:nvPr>
            <p:ph type="body" sz="quarter" idx="34" hasCustomPrompt="1"/>
          </p:nvPr>
        </p:nvSpPr>
        <p:spPr>
          <a:xfrm>
            <a:off x="441273" y="7859202"/>
            <a:ext cx="3157120" cy="1665798"/>
          </a:xfrm>
          <a:prstGeom prst="rect">
            <a:avLst/>
          </a:prstGeom>
          <a:noFill/>
        </p:spPr>
        <p:txBody>
          <a:bodyPr lIns="0" tIns="0" rIns="0" bIns="0">
            <a:noAutofit/>
          </a:bodyPr>
          <a:lstStyle>
            <a:lvl1pPr marL="0" indent="0">
              <a:spcBef>
                <a:spcPts val="0"/>
              </a:spcBef>
              <a:buNone/>
              <a:defRPr sz="1600" b="1">
                <a:solidFill>
                  <a:schemeClr val="bg1"/>
                </a:solidFill>
                <a:latin typeface="Arial Black" panose="020B0A04020102020204" pitchFamily="34" charset="0"/>
              </a:defRPr>
            </a:lvl1pPr>
          </a:lstStyle>
          <a:p>
            <a:pPr lvl="0"/>
            <a:r>
              <a:rPr lang="en-GB" dirty="0"/>
              <a:t>Insert quote here</a:t>
            </a:r>
          </a:p>
        </p:txBody>
      </p:sp>
      <p:sp>
        <p:nvSpPr>
          <p:cNvPr id="14" name="Freeform: Shape 13">
            <a:extLst>
              <a:ext uri="{FF2B5EF4-FFF2-40B4-BE49-F238E27FC236}">
                <a16:creationId xmlns:a16="http://schemas.microsoft.com/office/drawing/2014/main" id="{7CDE1CFC-F02E-0E04-F41B-014C5386CB2E}"/>
              </a:ext>
            </a:extLst>
          </p:cNvPr>
          <p:cNvSpPr/>
          <p:nvPr userDrawn="1"/>
        </p:nvSpPr>
        <p:spPr>
          <a:xfrm>
            <a:off x="422698" y="7397563"/>
            <a:ext cx="389877" cy="301617"/>
          </a:xfrm>
          <a:custGeom>
            <a:avLst/>
            <a:gdLst>
              <a:gd name="connsiteX0" fmla="*/ 173260 w 623982"/>
              <a:gd name="connsiteY0" fmla="*/ 95 h 482726"/>
              <a:gd name="connsiteX1" fmla="*/ 265748 w 623982"/>
              <a:gd name="connsiteY1" fmla="*/ 74105 h 482726"/>
              <a:gd name="connsiteX2" fmla="*/ 134588 w 623982"/>
              <a:gd name="connsiteY2" fmla="*/ 233839 h 482726"/>
              <a:gd name="connsiteX3" fmla="*/ 168212 w 623982"/>
              <a:gd name="connsiteY3" fmla="*/ 228791 h 482726"/>
              <a:gd name="connsiteX4" fmla="*/ 282607 w 623982"/>
              <a:gd name="connsiteY4" fmla="*/ 349853 h 482726"/>
              <a:gd name="connsiteX5" fmla="*/ 149733 w 623982"/>
              <a:gd name="connsiteY5" fmla="*/ 482727 h 482726"/>
              <a:gd name="connsiteX6" fmla="*/ 0 w 623982"/>
              <a:gd name="connsiteY6" fmla="*/ 311182 h 482726"/>
              <a:gd name="connsiteX7" fmla="*/ 173260 w 623982"/>
              <a:gd name="connsiteY7" fmla="*/ 95 h 482726"/>
              <a:gd name="connsiteX8" fmla="*/ 514636 w 623982"/>
              <a:gd name="connsiteY8" fmla="*/ 95 h 482726"/>
              <a:gd name="connsiteX9" fmla="*/ 608838 w 623982"/>
              <a:gd name="connsiteY9" fmla="*/ 74105 h 482726"/>
              <a:gd name="connsiteX10" fmla="*/ 477679 w 623982"/>
              <a:gd name="connsiteY10" fmla="*/ 233839 h 482726"/>
              <a:gd name="connsiteX11" fmla="*/ 511302 w 623982"/>
              <a:gd name="connsiteY11" fmla="*/ 228791 h 482726"/>
              <a:gd name="connsiteX12" fmla="*/ 623983 w 623982"/>
              <a:gd name="connsiteY12" fmla="*/ 349853 h 482726"/>
              <a:gd name="connsiteX13" fmla="*/ 491109 w 623982"/>
              <a:gd name="connsiteY13" fmla="*/ 482727 h 482726"/>
              <a:gd name="connsiteX14" fmla="*/ 343091 w 623982"/>
              <a:gd name="connsiteY14" fmla="*/ 311182 h 482726"/>
              <a:gd name="connsiteX15" fmla="*/ 514636 w 623982"/>
              <a:gd name="connsiteY15" fmla="*/ 0 h 48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2726">
                <a:moveTo>
                  <a:pt x="173260" y="95"/>
                </a:moveTo>
                <a:lnTo>
                  <a:pt x="265748" y="74105"/>
                </a:lnTo>
                <a:cubicBezTo>
                  <a:pt x="211931" y="102680"/>
                  <a:pt x="149733" y="173355"/>
                  <a:pt x="134588" y="233839"/>
                </a:cubicBezTo>
                <a:cubicBezTo>
                  <a:pt x="139637" y="230505"/>
                  <a:pt x="154781" y="228791"/>
                  <a:pt x="168212" y="228791"/>
                </a:cubicBezTo>
                <a:cubicBezTo>
                  <a:pt x="232124" y="228791"/>
                  <a:pt x="282607" y="277559"/>
                  <a:pt x="282607" y="349853"/>
                </a:cubicBezTo>
                <a:cubicBezTo>
                  <a:pt x="282607" y="422148"/>
                  <a:pt x="222028" y="482727"/>
                  <a:pt x="149733" y="482727"/>
                </a:cubicBezTo>
                <a:cubicBezTo>
                  <a:pt x="70676" y="482727"/>
                  <a:pt x="0" y="420529"/>
                  <a:pt x="0" y="311182"/>
                </a:cubicBezTo>
                <a:cubicBezTo>
                  <a:pt x="0" y="185071"/>
                  <a:pt x="68961" y="72390"/>
                  <a:pt x="173260" y="95"/>
                </a:cubicBezTo>
                <a:close/>
                <a:moveTo>
                  <a:pt x="514636" y="95"/>
                </a:moveTo>
                <a:lnTo>
                  <a:pt x="608838" y="74105"/>
                </a:lnTo>
                <a:cubicBezTo>
                  <a:pt x="555022" y="102680"/>
                  <a:pt x="491109" y="173355"/>
                  <a:pt x="477679" y="233839"/>
                </a:cubicBezTo>
                <a:cubicBezTo>
                  <a:pt x="482727" y="230505"/>
                  <a:pt x="497872" y="228791"/>
                  <a:pt x="511302" y="228791"/>
                </a:cubicBezTo>
                <a:cubicBezTo>
                  <a:pt x="573500" y="228791"/>
                  <a:pt x="623983" y="277559"/>
                  <a:pt x="623983" y="349853"/>
                </a:cubicBezTo>
                <a:cubicBezTo>
                  <a:pt x="623983" y="422148"/>
                  <a:pt x="565118" y="482727"/>
                  <a:pt x="491109" y="482727"/>
                </a:cubicBezTo>
                <a:cubicBezTo>
                  <a:pt x="412051" y="482727"/>
                  <a:pt x="343091" y="420529"/>
                  <a:pt x="343091" y="311182"/>
                </a:cubicBezTo>
                <a:cubicBezTo>
                  <a:pt x="343091" y="185071"/>
                  <a:pt x="410337" y="72390"/>
                  <a:pt x="514636" y="0"/>
                </a:cubicBezTo>
                <a:close/>
              </a:path>
            </a:pathLst>
          </a:custGeom>
          <a:solidFill>
            <a:schemeClr val="bg1"/>
          </a:solidFill>
          <a:ln w="9525"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AD87E405-E874-14AE-D4E4-3AD4D8E0718E}"/>
              </a:ext>
            </a:extLst>
          </p:cNvPr>
          <p:cNvSpPr/>
          <p:nvPr userDrawn="1"/>
        </p:nvSpPr>
        <p:spPr>
          <a:xfrm>
            <a:off x="3208516" y="9690100"/>
            <a:ext cx="389877" cy="302630"/>
          </a:xfrm>
          <a:custGeom>
            <a:avLst/>
            <a:gdLst>
              <a:gd name="connsiteX0" fmla="*/ 109347 w 623982"/>
              <a:gd name="connsiteY0" fmla="*/ 484346 h 484346"/>
              <a:gd name="connsiteX1" fmla="*/ 16859 w 623982"/>
              <a:gd name="connsiteY1" fmla="*/ 408623 h 484346"/>
              <a:gd name="connsiteX2" fmla="*/ 146400 w 623982"/>
              <a:gd name="connsiteY2" fmla="*/ 248888 h 484346"/>
              <a:gd name="connsiteX3" fmla="*/ 114395 w 623982"/>
              <a:gd name="connsiteY3" fmla="*/ 255651 h 484346"/>
              <a:gd name="connsiteX4" fmla="*/ 0 w 623982"/>
              <a:gd name="connsiteY4" fmla="*/ 134588 h 484346"/>
              <a:gd name="connsiteX5" fmla="*/ 131159 w 623982"/>
              <a:gd name="connsiteY5" fmla="*/ 0 h 484346"/>
              <a:gd name="connsiteX6" fmla="*/ 282512 w 623982"/>
              <a:gd name="connsiteY6" fmla="*/ 171545 h 484346"/>
              <a:gd name="connsiteX7" fmla="*/ 109252 w 623982"/>
              <a:gd name="connsiteY7" fmla="*/ 484346 h 484346"/>
              <a:gd name="connsiteX8" fmla="*/ 450723 w 623982"/>
              <a:gd name="connsiteY8" fmla="*/ 484346 h 484346"/>
              <a:gd name="connsiteX9" fmla="*/ 358235 w 623982"/>
              <a:gd name="connsiteY9" fmla="*/ 408623 h 484346"/>
              <a:gd name="connsiteX10" fmla="*/ 489395 w 623982"/>
              <a:gd name="connsiteY10" fmla="*/ 248888 h 484346"/>
              <a:gd name="connsiteX11" fmla="*/ 455771 w 623982"/>
              <a:gd name="connsiteY11" fmla="*/ 255651 h 484346"/>
              <a:gd name="connsiteX12" fmla="*/ 341376 w 623982"/>
              <a:gd name="connsiteY12" fmla="*/ 134588 h 484346"/>
              <a:gd name="connsiteX13" fmla="*/ 474250 w 623982"/>
              <a:gd name="connsiteY13" fmla="*/ 0 h 484346"/>
              <a:gd name="connsiteX14" fmla="*/ 623983 w 623982"/>
              <a:gd name="connsiteY14" fmla="*/ 171545 h 484346"/>
              <a:gd name="connsiteX15" fmla="*/ 450723 w 623982"/>
              <a:gd name="connsiteY15" fmla="*/ 484346 h 48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4346">
                <a:moveTo>
                  <a:pt x="109347" y="484346"/>
                </a:moveTo>
                <a:lnTo>
                  <a:pt x="16859" y="408623"/>
                </a:lnTo>
                <a:cubicBezTo>
                  <a:pt x="70676" y="380048"/>
                  <a:pt x="132874" y="309372"/>
                  <a:pt x="146400" y="248888"/>
                </a:cubicBezTo>
                <a:cubicBezTo>
                  <a:pt x="141351" y="252222"/>
                  <a:pt x="126206" y="255651"/>
                  <a:pt x="114395" y="255651"/>
                </a:cubicBezTo>
                <a:cubicBezTo>
                  <a:pt x="50483" y="255651"/>
                  <a:pt x="0" y="205169"/>
                  <a:pt x="0" y="134588"/>
                </a:cubicBezTo>
                <a:cubicBezTo>
                  <a:pt x="0" y="64008"/>
                  <a:pt x="60579" y="0"/>
                  <a:pt x="131159" y="0"/>
                </a:cubicBezTo>
                <a:cubicBezTo>
                  <a:pt x="210217" y="0"/>
                  <a:pt x="282512" y="62198"/>
                  <a:pt x="282512" y="171545"/>
                </a:cubicBezTo>
                <a:cubicBezTo>
                  <a:pt x="282512" y="297656"/>
                  <a:pt x="211836" y="410337"/>
                  <a:pt x="109252" y="484346"/>
                </a:cubicBezTo>
                <a:close/>
                <a:moveTo>
                  <a:pt x="450723" y="484346"/>
                </a:moveTo>
                <a:lnTo>
                  <a:pt x="358235" y="408623"/>
                </a:lnTo>
                <a:cubicBezTo>
                  <a:pt x="412052" y="380048"/>
                  <a:pt x="474250" y="309372"/>
                  <a:pt x="489395" y="248888"/>
                </a:cubicBezTo>
                <a:cubicBezTo>
                  <a:pt x="482632" y="252222"/>
                  <a:pt x="469202" y="255651"/>
                  <a:pt x="455771" y="255651"/>
                </a:cubicBezTo>
                <a:cubicBezTo>
                  <a:pt x="391859" y="255651"/>
                  <a:pt x="341376" y="205169"/>
                  <a:pt x="341376" y="134588"/>
                </a:cubicBezTo>
                <a:cubicBezTo>
                  <a:pt x="341376" y="64008"/>
                  <a:pt x="401955" y="0"/>
                  <a:pt x="474250" y="0"/>
                </a:cubicBezTo>
                <a:cubicBezTo>
                  <a:pt x="553308" y="0"/>
                  <a:pt x="623983" y="62198"/>
                  <a:pt x="623983" y="171545"/>
                </a:cubicBezTo>
                <a:cubicBezTo>
                  <a:pt x="623983" y="297656"/>
                  <a:pt x="555022" y="410337"/>
                  <a:pt x="450723" y="484346"/>
                </a:cubicBezTo>
                <a:close/>
              </a:path>
            </a:pathLst>
          </a:custGeom>
          <a:solidFill>
            <a:schemeClr val="bg1"/>
          </a:solidFill>
          <a:ln w="9525" cap="flat">
            <a:noFill/>
            <a:prstDash val="solid"/>
            <a:miter/>
          </a:ln>
        </p:spPr>
        <p:txBody>
          <a:bodyPr rtlCol="0" anchor="ctr"/>
          <a:lstStyle/>
          <a:p>
            <a:endParaRPr lang="en-GB"/>
          </a:p>
        </p:txBody>
      </p:sp>
      <p:cxnSp>
        <p:nvCxnSpPr>
          <p:cNvPr id="16" name="Straight Connector 15">
            <a:extLst>
              <a:ext uri="{FF2B5EF4-FFF2-40B4-BE49-F238E27FC236}">
                <a16:creationId xmlns:a16="http://schemas.microsoft.com/office/drawing/2014/main" id="{4052C558-1AB4-24A8-150D-55F13569E38F}"/>
              </a:ext>
            </a:extLst>
          </p:cNvPr>
          <p:cNvCxnSpPr>
            <a:cxnSpLocks/>
          </p:cNvCxnSpPr>
          <p:nvPr userDrawn="1"/>
        </p:nvCxnSpPr>
        <p:spPr>
          <a:xfrm flipH="1">
            <a:off x="422698" y="7175500"/>
            <a:ext cx="3138546"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12">
            <a:extLst>
              <a:ext uri="{FF2B5EF4-FFF2-40B4-BE49-F238E27FC236}">
                <a16:creationId xmlns:a16="http://schemas.microsoft.com/office/drawing/2014/main" id="{33D85380-BE61-AC37-70B9-7207B3390623}"/>
              </a:ext>
            </a:extLst>
          </p:cNvPr>
          <p:cNvSpPr>
            <a:spLocks noGrp="1"/>
          </p:cNvSpPr>
          <p:nvPr>
            <p:ph type="body" sz="quarter" idx="42" hasCustomPrompt="1"/>
          </p:nvPr>
        </p:nvSpPr>
        <p:spPr>
          <a:xfrm>
            <a:off x="4051303" y="4884839"/>
            <a:ext cx="3138546" cy="375385"/>
          </a:xfrm>
          <a:prstGeom prst="rect">
            <a:avLst/>
          </a:prstGeom>
        </p:spPr>
        <p:txBody>
          <a:bodyPr lIns="0" tIns="0" rIns="0" bIns="0"/>
          <a:lstStyle>
            <a:lvl1pPr>
              <a:defRPr sz="1800">
                <a:solidFill>
                  <a:srgbClr val="7BC243"/>
                </a:solidFill>
                <a:latin typeface="Arial Black" panose="020B0A04020102020204" pitchFamily="34" charset="0"/>
              </a:defRPr>
            </a:lvl1pPr>
          </a:lstStyle>
          <a:p>
            <a:r>
              <a:rPr lang="en-GB" dirty="0"/>
              <a:t>Heading here</a:t>
            </a:r>
          </a:p>
        </p:txBody>
      </p:sp>
      <p:sp>
        <p:nvSpPr>
          <p:cNvPr id="19" name="Text Placeholder 112">
            <a:extLst>
              <a:ext uri="{FF2B5EF4-FFF2-40B4-BE49-F238E27FC236}">
                <a16:creationId xmlns:a16="http://schemas.microsoft.com/office/drawing/2014/main" id="{A8C4F073-F738-BA43-51EA-C931A40C46D0}"/>
              </a:ext>
            </a:extLst>
          </p:cNvPr>
          <p:cNvSpPr>
            <a:spLocks noGrp="1"/>
          </p:cNvSpPr>
          <p:nvPr>
            <p:ph type="body" sz="quarter" idx="43" hasCustomPrompt="1"/>
          </p:nvPr>
        </p:nvSpPr>
        <p:spPr>
          <a:xfrm>
            <a:off x="429367" y="4884839"/>
            <a:ext cx="3138546" cy="375385"/>
          </a:xfrm>
          <a:prstGeom prst="rect">
            <a:avLst/>
          </a:prstGeom>
        </p:spPr>
        <p:txBody>
          <a:bodyPr lIns="0" tIns="0" rIns="0" bIns="0"/>
          <a:lstStyle>
            <a:lvl1pPr>
              <a:defRPr sz="1800">
                <a:solidFill>
                  <a:srgbClr val="7BC243"/>
                </a:solidFill>
                <a:latin typeface="Arial Black" panose="020B0A04020102020204" pitchFamily="34" charset="0"/>
              </a:defRPr>
            </a:lvl1pPr>
          </a:lstStyle>
          <a:p>
            <a:r>
              <a:rPr lang="en-GB" dirty="0"/>
              <a:t>Heading here</a:t>
            </a:r>
          </a:p>
        </p:txBody>
      </p:sp>
      <p:sp>
        <p:nvSpPr>
          <p:cNvPr id="3" name="Picture Placeholder 33">
            <a:extLst>
              <a:ext uri="{FF2B5EF4-FFF2-40B4-BE49-F238E27FC236}">
                <a16:creationId xmlns:a16="http://schemas.microsoft.com/office/drawing/2014/main" id="{8249EBF5-6A15-FB12-3EB6-A69EB4241052}"/>
              </a:ext>
            </a:extLst>
          </p:cNvPr>
          <p:cNvSpPr>
            <a:spLocks noGrp="1"/>
          </p:cNvSpPr>
          <p:nvPr>
            <p:ph type="pic" sz="quarter" idx="44" hasCustomPrompt="1"/>
          </p:nvPr>
        </p:nvSpPr>
        <p:spPr>
          <a:xfrm>
            <a:off x="430637" y="2668329"/>
            <a:ext cx="6759211" cy="1454509"/>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20" name="Graphic 3">
            <a:extLst>
              <a:ext uri="{FF2B5EF4-FFF2-40B4-BE49-F238E27FC236}">
                <a16:creationId xmlns:a16="http://schemas.microsoft.com/office/drawing/2014/main" id="{F4F864DA-4CB7-497D-B89A-1B79034A79F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683250" y="774701"/>
            <a:ext cx="1364169" cy="374524"/>
          </a:xfrm>
          <a:prstGeom prst="rect">
            <a:avLst/>
          </a:prstGeom>
        </p:spPr>
      </p:pic>
      <p:sp>
        <p:nvSpPr>
          <p:cNvPr id="23" name="Text Placeholder 2">
            <a:extLst>
              <a:ext uri="{FF2B5EF4-FFF2-40B4-BE49-F238E27FC236}">
                <a16:creationId xmlns:a16="http://schemas.microsoft.com/office/drawing/2014/main" id="{788C0422-3A60-4C03-82C4-3480B0D7EEBE}"/>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4" name="Text Placeholder 2">
            <a:extLst>
              <a:ext uri="{FF2B5EF4-FFF2-40B4-BE49-F238E27FC236}">
                <a16:creationId xmlns:a16="http://schemas.microsoft.com/office/drawing/2014/main" id="{B3737A63-1F29-4E32-8DE0-32525C6A7211}"/>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7BC243"/>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pic>
        <p:nvPicPr>
          <p:cNvPr id="4" name="Picture 3" descr="A screenshot of a video game&#10;&#10;Description automatically generated with low confidence">
            <a:extLst>
              <a:ext uri="{FF2B5EF4-FFF2-40B4-BE49-F238E27FC236}">
                <a16:creationId xmlns:a16="http://schemas.microsoft.com/office/drawing/2014/main" id="{0716A409-59DC-4F9C-833C-29883D0E56E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25772" b="53390"/>
          <a:stretch/>
        </p:blipFill>
        <p:spPr>
          <a:xfrm>
            <a:off x="5212385" y="9704490"/>
            <a:ext cx="1709525" cy="736012"/>
          </a:xfrm>
          <a:prstGeom prst="rect">
            <a:avLst/>
          </a:prstGeom>
        </p:spPr>
      </p:pic>
    </p:spTree>
    <p:extLst>
      <p:ext uri="{BB962C8B-B14F-4D97-AF65-F5344CB8AC3E}">
        <p14:creationId xmlns:p14="http://schemas.microsoft.com/office/powerpoint/2010/main" val="4957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3C4E"/>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301E512-02E2-2593-5961-B4652521B27F}"/>
              </a:ext>
            </a:extLst>
          </p:cNvPr>
          <p:cNvSpPr>
            <a:spLocks noGrp="1"/>
          </p:cNvSpPr>
          <p:nvPr>
            <p:ph type="body" sz="quarter" idx="11" hasCustomPrompt="1"/>
          </p:nvPr>
        </p:nvSpPr>
        <p:spPr>
          <a:xfrm>
            <a:off x="430637" y="1993900"/>
            <a:ext cx="4173215" cy="1219713"/>
          </a:xfrm>
          <a:prstGeom prst="rect">
            <a:avLst/>
          </a:prstGeom>
        </p:spPr>
        <p:txBody>
          <a:bodyPr lIns="0" tIns="0" rIns="0" bIns="0">
            <a:noAutofit/>
          </a:bodyPr>
          <a:lstStyle>
            <a:lvl1pPr marL="0" indent="0">
              <a:lnSpc>
                <a:spcPct val="90000"/>
              </a:lnSpc>
              <a:spcBef>
                <a:spcPts val="0"/>
              </a:spcBef>
              <a:buNone/>
              <a:defRPr sz="4800" b="1">
                <a:solidFill>
                  <a:schemeClr val="bg1"/>
                </a:solidFill>
                <a:latin typeface="+mj-lt"/>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2" name="Text Placeholder 2">
            <a:extLst>
              <a:ext uri="{FF2B5EF4-FFF2-40B4-BE49-F238E27FC236}">
                <a16:creationId xmlns:a16="http://schemas.microsoft.com/office/drawing/2014/main" id="{57B8D2D6-8307-92CA-7D75-DAC9F2034D1E}"/>
              </a:ext>
            </a:extLst>
          </p:cNvPr>
          <p:cNvSpPr>
            <a:spLocks noGrp="1"/>
          </p:cNvSpPr>
          <p:nvPr>
            <p:ph type="body" sz="quarter" idx="36" hasCustomPrompt="1"/>
          </p:nvPr>
        </p:nvSpPr>
        <p:spPr>
          <a:xfrm>
            <a:off x="430637" y="3395879"/>
            <a:ext cx="4173215" cy="655421"/>
          </a:xfrm>
          <a:prstGeom prst="rect">
            <a:avLst/>
          </a:prstGeom>
        </p:spPr>
        <p:txBody>
          <a:bodyPr lIns="0" tIns="0" rIns="0" bIns="0">
            <a:noAutofit/>
          </a:bodyPr>
          <a:lstStyle>
            <a:lvl1pPr marL="0" indent="0">
              <a:lnSpc>
                <a:spcPct val="90000"/>
              </a:lnSpc>
              <a:spcBef>
                <a:spcPts val="0"/>
              </a:spcBef>
              <a:buNone/>
              <a:defRPr sz="2000" b="1">
                <a:solidFill>
                  <a:schemeClr val="bg1"/>
                </a:solidFill>
                <a:latin typeface="+mj-lt"/>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508499"/>
            <a:ext cx="3200398" cy="2737586"/>
          </a:xfrm>
          <a:prstGeom prst="rect">
            <a:avLst/>
          </a:prstGeom>
          <a:noFill/>
        </p:spPr>
        <p:txBody>
          <a:bodyPr lIns="0" tIns="0" rIns="0" bIns="0">
            <a:noAutofit/>
          </a:bodyPr>
          <a:lstStyle>
            <a:lvl1pPr marL="0" indent="0">
              <a:spcBef>
                <a:spcPts val="0"/>
              </a:spcBef>
              <a:buNone/>
              <a:defRPr sz="1400">
                <a:solidFill>
                  <a:schemeClr val="bg1"/>
                </a:solidFill>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0"/>
            <a:ext cx="3200398" cy="5410200"/>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7" name="Picture Placeholder 33">
            <a:extLst>
              <a:ext uri="{FF2B5EF4-FFF2-40B4-BE49-F238E27FC236}">
                <a16:creationId xmlns:a16="http://schemas.microsoft.com/office/drawing/2014/main" id="{A391D764-8D22-0A81-44FD-BE793611B5EA}"/>
              </a:ext>
            </a:extLst>
          </p:cNvPr>
          <p:cNvSpPr>
            <a:spLocks noGrp="1"/>
          </p:cNvSpPr>
          <p:nvPr>
            <p:ph type="pic" sz="quarter" idx="39" hasCustomPrompt="1"/>
          </p:nvPr>
        </p:nvSpPr>
        <p:spPr>
          <a:xfrm>
            <a:off x="3922290" y="7632698"/>
            <a:ext cx="3200398" cy="2286001"/>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8" name="Subtitle 2">
            <a:extLst>
              <a:ext uri="{FF2B5EF4-FFF2-40B4-BE49-F238E27FC236}">
                <a16:creationId xmlns:a16="http://schemas.microsoft.com/office/drawing/2014/main" id="{5882DCEF-D5EC-1DA3-DA66-0D93358144B0}"/>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pic>
        <p:nvPicPr>
          <p:cNvPr id="3" name="Picture 2" descr="Logo, company name&#10;&#10;Description automatically generated">
            <a:extLst>
              <a:ext uri="{FF2B5EF4-FFF2-40B4-BE49-F238E27FC236}">
                <a16:creationId xmlns:a16="http://schemas.microsoft.com/office/drawing/2014/main" id="{467A2764-7584-FE7D-2FF0-F9DC687E0325}"/>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Tree>
    <p:extLst>
      <p:ext uri="{BB962C8B-B14F-4D97-AF65-F5344CB8AC3E}">
        <p14:creationId xmlns:p14="http://schemas.microsoft.com/office/powerpoint/2010/main" val="3607088601"/>
      </p:ext>
    </p:extLst>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3C4E"/>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508499"/>
            <a:ext cx="3200398" cy="2737586"/>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0"/>
            <a:ext cx="3200398" cy="2737585"/>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7" name="Picture Placeholder 33">
            <a:extLst>
              <a:ext uri="{FF2B5EF4-FFF2-40B4-BE49-F238E27FC236}">
                <a16:creationId xmlns:a16="http://schemas.microsoft.com/office/drawing/2014/main" id="{A391D764-8D22-0A81-44FD-BE793611B5EA}"/>
              </a:ext>
            </a:extLst>
          </p:cNvPr>
          <p:cNvSpPr>
            <a:spLocks noGrp="1"/>
          </p:cNvSpPr>
          <p:nvPr>
            <p:ph type="pic" sz="quarter" idx="39" hasCustomPrompt="1"/>
          </p:nvPr>
        </p:nvSpPr>
        <p:spPr>
          <a:xfrm>
            <a:off x="3922290" y="7632698"/>
            <a:ext cx="3200398" cy="2286001"/>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9" name="Text Placeholder 27">
            <a:extLst>
              <a:ext uri="{FF2B5EF4-FFF2-40B4-BE49-F238E27FC236}">
                <a16:creationId xmlns:a16="http://schemas.microsoft.com/office/drawing/2014/main" id="{B496CAFA-70B8-FC30-C69A-72EA61348E83}"/>
              </a:ext>
            </a:extLst>
          </p:cNvPr>
          <p:cNvSpPr>
            <a:spLocks noGrp="1"/>
          </p:cNvSpPr>
          <p:nvPr>
            <p:ph type="body" sz="quarter" idx="40" hasCustomPrompt="1"/>
          </p:nvPr>
        </p:nvSpPr>
        <p:spPr>
          <a:xfrm>
            <a:off x="449405" y="7627086"/>
            <a:ext cx="3200398" cy="2286001"/>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pic>
        <p:nvPicPr>
          <p:cNvPr id="7" name="Picture 6" descr="Logo, company name&#10;&#10;Description automatically generated">
            <a:extLst>
              <a:ext uri="{FF2B5EF4-FFF2-40B4-BE49-F238E27FC236}">
                <a16:creationId xmlns:a16="http://schemas.microsoft.com/office/drawing/2014/main" id="{7755D7DA-BFBD-3DF0-A7EA-066DEC4B1869}"/>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3" name="Subtitle 2">
            <a:extLst>
              <a:ext uri="{FF2B5EF4-FFF2-40B4-BE49-F238E27FC236}">
                <a16:creationId xmlns:a16="http://schemas.microsoft.com/office/drawing/2014/main" id="{51A839E7-9030-4047-9F9E-3B14F4883893}"/>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
        <p:nvSpPr>
          <p:cNvPr id="20" name="Text Placeholder 2">
            <a:extLst>
              <a:ext uri="{FF2B5EF4-FFF2-40B4-BE49-F238E27FC236}">
                <a16:creationId xmlns:a16="http://schemas.microsoft.com/office/drawing/2014/main" id="{73BD9B37-0B1C-4617-9857-C0FB913A4DC3}"/>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1" name="Text Placeholder 2">
            <a:extLst>
              <a:ext uri="{FF2B5EF4-FFF2-40B4-BE49-F238E27FC236}">
                <a16:creationId xmlns:a16="http://schemas.microsoft.com/office/drawing/2014/main" id="{777FF2DA-0E82-495B-ACE6-FA6F04AD24DE}"/>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3302703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itle Slide">
    <p:bg>
      <p:bgPr>
        <a:solidFill>
          <a:srgbClr val="003C4E"/>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latin typeface="Arial" panose="020B0604020202020204" pitchFamily="34" charset="0"/>
              <a:cs typeface="Arial" panose="020B0604020202020204" pitchFamily="34" charset="0"/>
            </a:endParaRPr>
          </a:p>
        </p:txBody>
      </p:sp>
      <p:sp>
        <p:nvSpPr>
          <p:cNvPr id="11" name="Text Placeholder 2">
            <a:extLst>
              <a:ext uri="{FF2B5EF4-FFF2-40B4-BE49-F238E27FC236}">
                <a16:creationId xmlns:a16="http://schemas.microsoft.com/office/drawing/2014/main" id="{4301E512-02E2-2593-5961-B4652521B27F}"/>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rgbClr val="003C4E"/>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2" name="Text Placeholder 2">
            <a:extLst>
              <a:ext uri="{FF2B5EF4-FFF2-40B4-BE49-F238E27FC236}">
                <a16:creationId xmlns:a16="http://schemas.microsoft.com/office/drawing/2014/main" id="{57B8D2D6-8307-92CA-7D75-DAC9F2034D1E}"/>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508499"/>
            <a:ext cx="3200398" cy="2737586"/>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0"/>
            <a:ext cx="3200398" cy="5410200"/>
          </a:xfrm>
          <a:prstGeom prst="rect">
            <a:avLst/>
          </a:prstGeom>
          <a:solidFill>
            <a:schemeClr val="bg2">
              <a:lumMod val="95000"/>
            </a:schemeClr>
          </a:solidFill>
        </p:spPr>
        <p:txBody>
          <a:bodyPr/>
          <a:lstStyle>
            <a:lvl1pPr>
              <a:defRPr b="1">
                <a:solidFill>
                  <a:schemeClr val="tx2">
                    <a:lumMod val="60000"/>
                    <a:lumOff val="40000"/>
                  </a:schemeClr>
                </a:solidFill>
                <a:latin typeface="Arial" panose="020B0604020202020204" pitchFamily="34" charset="0"/>
                <a:cs typeface="Arial" panose="020B0604020202020204" pitchFamily="34" charset="0"/>
              </a:defRPr>
            </a:lvl1pPr>
          </a:lstStyle>
          <a:p>
            <a:r>
              <a:rPr lang="en-GB" dirty="0"/>
              <a:t>CLICK TO </a:t>
            </a:r>
            <a:br>
              <a:rPr lang="en-GB" dirty="0"/>
            </a:br>
            <a:r>
              <a:rPr lang="en-GB" dirty="0"/>
              <a:t>INSERT IMAGE</a:t>
            </a:r>
          </a:p>
        </p:txBody>
      </p:sp>
      <p:sp>
        <p:nvSpPr>
          <p:cNvPr id="17" name="Picture Placeholder 33">
            <a:extLst>
              <a:ext uri="{FF2B5EF4-FFF2-40B4-BE49-F238E27FC236}">
                <a16:creationId xmlns:a16="http://schemas.microsoft.com/office/drawing/2014/main" id="{A391D764-8D22-0A81-44FD-BE793611B5EA}"/>
              </a:ext>
            </a:extLst>
          </p:cNvPr>
          <p:cNvSpPr>
            <a:spLocks noGrp="1"/>
          </p:cNvSpPr>
          <p:nvPr>
            <p:ph type="pic" sz="quarter" idx="39" hasCustomPrompt="1"/>
          </p:nvPr>
        </p:nvSpPr>
        <p:spPr>
          <a:xfrm>
            <a:off x="3922290" y="7632698"/>
            <a:ext cx="3200398" cy="2286001"/>
          </a:xfrm>
          <a:prstGeom prst="rect">
            <a:avLst/>
          </a:prstGeom>
          <a:solidFill>
            <a:schemeClr val="bg2">
              <a:lumMod val="95000"/>
            </a:schemeClr>
          </a:solidFill>
        </p:spPr>
        <p:txBody>
          <a:bodyPr/>
          <a:lstStyle>
            <a:lvl1pPr>
              <a:defRPr b="1">
                <a:solidFill>
                  <a:schemeClr val="tx2">
                    <a:lumMod val="60000"/>
                    <a:lumOff val="40000"/>
                  </a:schemeClr>
                </a:solidFill>
                <a:latin typeface="Arial" panose="020B0604020202020204" pitchFamily="34" charset="0"/>
                <a:cs typeface="Arial" panose="020B0604020202020204" pitchFamily="34" charset="0"/>
              </a:defRPr>
            </a:lvl1pPr>
          </a:lstStyle>
          <a:p>
            <a:r>
              <a:rPr lang="en-GB" dirty="0"/>
              <a:t>CLICK TO </a:t>
            </a:r>
            <a:br>
              <a:rPr lang="en-GB" dirty="0"/>
            </a:br>
            <a:r>
              <a:rPr lang="en-GB" dirty="0"/>
              <a:t>INSERT IMAGE</a:t>
            </a:r>
          </a:p>
        </p:txBody>
      </p:sp>
      <p:pic>
        <p:nvPicPr>
          <p:cNvPr id="13" name="Graphic 3">
            <a:extLst>
              <a:ext uri="{FF2B5EF4-FFF2-40B4-BE49-F238E27FC236}">
                <a16:creationId xmlns:a16="http://schemas.microsoft.com/office/drawing/2014/main" id="{3DBF15A5-83D4-42C9-9C91-F48F73648F5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683250" y="774701"/>
            <a:ext cx="1364169" cy="374524"/>
          </a:xfrm>
          <a:prstGeom prst="rect">
            <a:avLst/>
          </a:prstGeom>
        </p:spPr>
      </p:pic>
      <p:sp>
        <p:nvSpPr>
          <p:cNvPr id="20" name="Subtitle 2">
            <a:extLst>
              <a:ext uri="{FF2B5EF4-FFF2-40B4-BE49-F238E27FC236}">
                <a16:creationId xmlns:a16="http://schemas.microsoft.com/office/drawing/2014/main" id="{9340E774-2599-426F-AA04-B576949E5D05}"/>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rgbClr val="00788A"/>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Tree>
    <p:extLst>
      <p:ext uri="{BB962C8B-B14F-4D97-AF65-F5344CB8AC3E}">
        <p14:creationId xmlns:p14="http://schemas.microsoft.com/office/powerpoint/2010/main" val="896340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3C4E"/>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860491"/>
            <a:ext cx="3200398" cy="5058208"/>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1"/>
            <a:ext cx="3200398" cy="2590800"/>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3" name="Text Placeholder 112">
            <a:extLst>
              <a:ext uri="{FF2B5EF4-FFF2-40B4-BE49-F238E27FC236}">
                <a16:creationId xmlns:a16="http://schemas.microsoft.com/office/drawing/2014/main" id="{78E66000-B06A-B64D-5E9F-18A3ACE53C3D}"/>
              </a:ext>
            </a:extLst>
          </p:cNvPr>
          <p:cNvSpPr>
            <a:spLocks noGrp="1"/>
          </p:cNvSpPr>
          <p:nvPr>
            <p:ph type="body" sz="quarter" idx="35" hasCustomPrompt="1"/>
          </p:nvPr>
        </p:nvSpPr>
        <p:spPr>
          <a:xfrm>
            <a:off x="3922291" y="4485105"/>
            <a:ext cx="3200398" cy="375385"/>
          </a:xfrm>
          <a:prstGeom prst="rect">
            <a:avLst/>
          </a:prstGeom>
        </p:spPr>
        <p:txBody>
          <a:bodyPr lIns="0" tIns="0" rIns="0" bIns="0"/>
          <a:lstStyle>
            <a:lvl1pPr>
              <a:defRPr sz="1800">
                <a:solidFill>
                  <a:schemeClr val="bg1"/>
                </a:solidFill>
                <a:latin typeface="Arial Black" panose="020B0A04020102020204" pitchFamily="34" charset="0"/>
              </a:defRPr>
            </a:lvl1pPr>
          </a:lstStyle>
          <a:p>
            <a:r>
              <a:rPr lang="en-GB" dirty="0"/>
              <a:t>Heading here</a:t>
            </a:r>
          </a:p>
        </p:txBody>
      </p:sp>
      <p:sp>
        <p:nvSpPr>
          <p:cNvPr id="4" name="Picture Placeholder 33">
            <a:extLst>
              <a:ext uri="{FF2B5EF4-FFF2-40B4-BE49-F238E27FC236}">
                <a16:creationId xmlns:a16="http://schemas.microsoft.com/office/drawing/2014/main" id="{9F78CF22-9BEB-9407-9899-8DA58E0544C1}"/>
              </a:ext>
            </a:extLst>
          </p:cNvPr>
          <p:cNvSpPr>
            <a:spLocks noGrp="1"/>
          </p:cNvSpPr>
          <p:nvPr>
            <p:ph type="pic" sz="quarter" idx="39" hasCustomPrompt="1"/>
          </p:nvPr>
        </p:nvSpPr>
        <p:spPr>
          <a:xfrm>
            <a:off x="430637" y="7325358"/>
            <a:ext cx="3200398" cy="2590800"/>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7" name="Picture 6" descr="Logo, company name&#10;&#10;Description automatically generated">
            <a:extLst>
              <a:ext uri="{FF2B5EF4-FFF2-40B4-BE49-F238E27FC236}">
                <a16:creationId xmlns:a16="http://schemas.microsoft.com/office/drawing/2014/main" id="{B8EF83B3-2ED8-9481-787D-C8A1E7D7C885}"/>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3" name="Subtitle 2">
            <a:extLst>
              <a:ext uri="{FF2B5EF4-FFF2-40B4-BE49-F238E27FC236}">
                <a16:creationId xmlns:a16="http://schemas.microsoft.com/office/drawing/2014/main" id="{ED33619B-266D-4F99-A0F4-3069F6514D93}"/>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
        <p:nvSpPr>
          <p:cNvPr id="17" name="Text Placeholder 2">
            <a:extLst>
              <a:ext uri="{FF2B5EF4-FFF2-40B4-BE49-F238E27FC236}">
                <a16:creationId xmlns:a16="http://schemas.microsoft.com/office/drawing/2014/main" id="{A48272F7-1933-498C-9054-01FA50CDE04D}"/>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9" name="Text Placeholder 2">
            <a:extLst>
              <a:ext uri="{FF2B5EF4-FFF2-40B4-BE49-F238E27FC236}">
                <a16:creationId xmlns:a16="http://schemas.microsoft.com/office/drawing/2014/main" id="{D2A9475A-FF80-4B94-A634-69569DABAF2B}"/>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1898743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3C4E"/>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430637" y="4813300"/>
            <a:ext cx="4643013" cy="1492696"/>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3" name="Text Placeholder 112">
            <a:extLst>
              <a:ext uri="{FF2B5EF4-FFF2-40B4-BE49-F238E27FC236}">
                <a16:creationId xmlns:a16="http://schemas.microsoft.com/office/drawing/2014/main" id="{78E66000-B06A-B64D-5E9F-18A3ACE53C3D}"/>
              </a:ext>
            </a:extLst>
          </p:cNvPr>
          <p:cNvSpPr>
            <a:spLocks noGrp="1"/>
          </p:cNvSpPr>
          <p:nvPr>
            <p:ph type="body" sz="quarter" idx="35" hasCustomPrompt="1"/>
          </p:nvPr>
        </p:nvSpPr>
        <p:spPr>
          <a:xfrm>
            <a:off x="430638" y="4431116"/>
            <a:ext cx="4643013" cy="375385"/>
          </a:xfrm>
          <a:prstGeom prst="rect">
            <a:avLst/>
          </a:prstGeom>
        </p:spPr>
        <p:txBody>
          <a:bodyPr lIns="0" tIns="0" rIns="0" bIns="0"/>
          <a:lstStyle>
            <a:lvl1pPr>
              <a:defRPr sz="1800">
                <a:solidFill>
                  <a:schemeClr val="bg1"/>
                </a:solidFill>
                <a:latin typeface="Arial Black" panose="020B0A04020102020204" pitchFamily="34" charset="0"/>
              </a:defRPr>
            </a:lvl1pPr>
          </a:lstStyle>
          <a:p>
            <a:r>
              <a:rPr lang="en-GB" dirty="0"/>
              <a:t>Heading here</a:t>
            </a:r>
          </a:p>
        </p:txBody>
      </p:sp>
      <p:cxnSp>
        <p:nvCxnSpPr>
          <p:cNvPr id="2" name="Straight Connector 1">
            <a:extLst>
              <a:ext uri="{FF2B5EF4-FFF2-40B4-BE49-F238E27FC236}">
                <a16:creationId xmlns:a16="http://schemas.microsoft.com/office/drawing/2014/main" id="{F5B73502-2545-309D-27EF-30BA1437B700}"/>
              </a:ext>
            </a:extLst>
          </p:cNvPr>
          <p:cNvCxnSpPr>
            <a:cxnSpLocks/>
          </p:cNvCxnSpPr>
          <p:nvPr userDrawn="1"/>
        </p:nvCxnSpPr>
        <p:spPr>
          <a:xfrm flipH="1">
            <a:off x="430637" y="4203700"/>
            <a:ext cx="3728613" cy="0"/>
          </a:xfrm>
          <a:prstGeom prst="line">
            <a:avLst/>
          </a:prstGeom>
          <a:ln>
            <a:solidFill>
              <a:srgbClr val="7BC243"/>
            </a:solidFill>
          </a:ln>
          <a:effectLst/>
        </p:spPr>
        <p:style>
          <a:lnRef idx="2">
            <a:schemeClr val="accent1"/>
          </a:lnRef>
          <a:fillRef idx="0">
            <a:schemeClr val="accent1"/>
          </a:fillRef>
          <a:effectRef idx="1">
            <a:schemeClr val="accent1"/>
          </a:effectRef>
          <a:fontRef idx="minor">
            <a:schemeClr val="tx1"/>
          </a:fontRef>
        </p:style>
      </p:cxnSp>
      <p:sp>
        <p:nvSpPr>
          <p:cNvPr id="10" name="Text Placeholder 27">
            <a:extLst>
              <a:ext uri="{FF2B5EF4-FFF2-40B4-BE49-F238E27FC236}">
                <a16:creationId xmlns:a16="http://schemas.microsoft.com/office/drawing/2014/main" id="{19B7E8E4-B269-2FAA-CE27-3E9B20A56BD1}"/>
              </a:ext>
            </a:extLst>
          </p:cNvPr>
          <p:cNvSpPr>
            <a:spLocks noGrp="1"/>
          </p:cNvSpPr>
          <p:nvPr>
            <p:ph type="body" sz="quarter" idx="40" hasCustomPrompt="1"/>
          </p:nvPr>
        </p:nvSpPr>
        <p:spPr>
          <a:xfrm>
            <a:off x="4051302" y="7248384"/>
            <a:ext cx="3138546" cy="2667773"/>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112">
            <a:extLst>
              <a:ext uri="{FF2B5EF4-FFF2-40B4-BE49-F238E27FC236}">
                <a16:creationId xmlns:a16="http://schemas.microsoft.com/office/drawing/2014/main" id="{CF6A20B1-A170-EF2E-663D-892D5BE3A090}"/>
              </a:ext>
            </a:extLst>
          </p:cNvPr>
          <p:cNvSpPr>
            <a:spLocks noGrp="1"/>
          </p:cNvSpPr>
          <p:nvPr>
            <p:ph type="body" sz="quarter" idx="41" hasCustomPrompt="1"/>
          </p:nvPr>
        </p:nvSpPr>
        <p:spPr>
          <a:xfrm>
            <a:off x="4051303" y="6866201"/>
            <a:ext cx="3138546" cy="375385"/>
          </a:xfrm>
          <a:prstGeom prst="rect">
            <a:avLst/>
          </a:prstGeom>
        </p:spPr>
        <p:txBody>
          <a:bodyPr lIns="0" tIns="0" rIns="0" bIns="0"/>
          <a:lstStyle>
            <a:lvl1pPr>
              <a:defRPr sz="1800">
                <a:solidFill>
                  <a:schemeClr val="bg1"/>
                </a:solidFill>
                <a:latin typeface="Arial Black" panose="020B0A04020102020204" pitchFamily="34" charset="0"/>
              </a:defRPr>
            </a:lvl1pPr>
          </a:lstStyle>
          <a:p>
            <a:r>
              <a:rPr lang="en-GB" dirty="0"/>
              <a:t>Heading here</a:t>
            </a:r>
          </a:p>
        </p:txBody>
      </p:sp>
      <p:cxnSp>
        <p:nvCxnSpPr>
          <p:cNvPr id="17" name="Straight Connector 16">
            <a:extLst>
              <a:ext uri="{FF2B5EF4-FFF2-40B4-BE49-F238E27FC236}">
                <a16:creationId xmlns:a16="http://schemas.microsoft.com/office/drawing/2014/main" id="{D684CF01-79C7-1D22-E48D-079AF12DCBC1}"/>
              </a:ext>
            </a:extLst>
          </p:cNvPr>
          <p:cNvCxnSpPr>
            <a:cxnSpLocks/>
          </p:cNvCxnSpPr>
          <p:nvPr userDrawn="1"/>
        </p:nvCxnSpPr>
        <p:spPr>
          <a:xfrm flipV="1">
            <a:off x="3778250" y="6879963"/>
            <a:ext cx="0" cy="3036195"/>
          </a:xfrm>
          <a:prstGeom prst="line">
            <a:avLst/>
          </a:prstGeom>
          <a:ln>
            <a:solidFill>
              <a:srgbClr val="7BC243"/>
            </a:solidFill>
          </a:ln>
          <a:effectLst/>
        </p:spPr>
        <p:style>
          <a:lnRef idx="2">
            <a:schemeClr val="accent1"/>
          </a:lnRef>
          <a:fillRef idx="0">
            <a:schemeClr val="accent1"/>
          </a:fillRef>
          <a:effectRef idx="1">
            <a:schemeClr val="accent1"/>
          </a:effectRef>
          <a:fontRef idx="minor">
            <a:schemeClr val="tx1"/>
          </a:fontRef>
        </p:style>
      </p:cxnSp>
      <p:sp>
        <p:nvSpPr>
          <p:cNvPr id="6" name="Picture Placeholder 33">
            <a:extLst>
              <a:ext uri="{FF2B5EF4-FFF2-40B4-BE49-F238E27FC236}">
                <a16:creationId xmlns:a16="http://schemas.microsoft.com/office/drawing/2014/main" id="{FAF63E2C-E006-EB42-492B-81AC73558CF0}"/>
              </a:ext>
            </a:extLst>
          </p:cNvPr>
          <p:cNvSpPr>
            <a:spLocks noGrp="1"/>
          </p:cNvSpPr>
          <p:nvPr>
            <p:ph type="pic" sz="quarter" idx="38" hasCustomPrompt="1"/>
          </p:nvPr>
        </p:nvSpPr>
        <p:spPr>
          <a:xfrm>
            <a:off x="5302248" y="4416648"/>
            <a:ext cx="1887600" cy="1966258"/>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6" name="Picture Placeholder 33">
            <a:extLst>
              <a:ext uri="{FF2B5EF4-FFF2-40B4-BE49-F238E27FC236}">
                <a16:creationId xmlns:a16="http://schemas.microsoft.com/office/drawing/2014/main" id="{2B8AB402-3D47-1CA1-2D22-5EAF7B243355}"/>
              </a:ext>
            </a:extLst>
          </p:cNvPr>
          <p:cNvSpPr>
            <a:spLocks noGrp="1"/>
          </p:cNvSpPr>
          <p:nvPr>
            <p:ph type="pic" sz="quarter" idx="42" hasCustomPrompt="1"/>
          </p:nvPr>
        </p:nvSpPr>
        <p:spPr>
          <a:xfrm>
            <a:off x="430637" y="6892663"/>
            <a:ext cx="3042812" cy="3036194"/>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7" name="Picture 6" descr="Logo, company name&#10;&#10;Description automatically generated">
            <a:extLst>
              <a:ext uri="{FF2B5EF4-FFF2-40B4-BE49-F238E27FC236}">
                <a16:creationId xmlns:a16="http://schemas.microsoft.com/office/drawing/2014/main" id="{B4D283B4-203F-5B77-98E4-2FC090CC89CF}"/>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9" name="Subtitle 2">
            <a:extLst>
              <a:ext uri="{FF2B5EF4-FFF2-40B4-BE49-F238E27FC236}">
                <a16:creationId xmlns:a16="http://schemas.microsoft.com/office/drawing/2014/main" id="{FFF19931-8291-4A3E-8D06-60EE3217C8F7}"/>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
        <p:nvSpPr>
          <p:cNvPr id="20" name="Text Placeholder 2">
            <a:extLst>
              <a:ext uri="{FF2B5EF4-FFF2-40B4-BE49-F238E27FC236}">
                <a16:creationId xmlns:a16="http://schemas.microsoft.com/office/drawing/2014/main" id="{3231671F-FFC3-4BC1-91CD-1EE753289327}"/>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1" name="Text Placeholder 2">
            <a:extLst>
              <a:ext uri="{FF2B5EF4-FFF2-40B4-BE49-F238E27FC236}">
                <a16:creationId xmlns:a16="http://schemas.microsoft.com/office/drawing/2014/main" id="{08051A21-8972-4593-B09C-EE44ABA73F49}"/>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rgbClr val="7BC243"/>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2125632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003C4E"/>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9" name="Text Placeholder 2">
            <a:extLst>
              <a:ext uri="{FF2B5EF4-FFF2-40B4-BE49-F238E27FC236}">
                <a16:creationId xmlns:a16="http://schemas.microsoft.com/office/drawing/2014/main" id="{8D990DD8-1ABB-4F56-8555-AC28B2DC9A9D}"/>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3C4E"/>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0" name="Text Placeholder 2">
            <a:extLst>
              <a:ext uri="{FF2B5EF4-FFF2-40B4-BE49-F238E27FC236}">
                <a16:creationId xmlns:a16="http://schemas.microsoft.com/office/drawing/2014/main" id="{3DBC75C7-9F09-276A-2D05-72DE74149FC9}"/>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913550"/>
            <a:ext cx="6759211" cy="493768"/>
          </a:xfrm>
          <a:prstGeom prst="rect">
            <a:avLst/>
          </a:prstGeom>
        </p:spPr>
        <p:txBody>
          <a:bodyPr lIns="0" tIns="0" rIns="0" bIns="0">
            <a:noAutofit/>
          </a:bodyPr>
          <a:lstStyle>
            <a:lvl1pPr marL="0" indent="0">
              <a:lnSpc>
                <a:spcPct val="90000"/>
              </a:lnSpc>
              <a:spcBef>
                <a:spcPts val="0"/>
              </a:spcBef>
              <a:buNone/>
              <a:defRPr sz="36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613603"/>
            <a:ext cx="3138546" cy="4305097"/>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5609990"/>
            <a:ext cx="3138546" cy="2937109"/>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4" name="Picture Placeholder 33">
            <a:extLst>
              <a:ext uri="{FF2B5EF4-FFF2-40B4-BE49-F238E27FC236}">
                <a16:creationId xmlns:a16="http://schemas.microsoft.com/office/drawing/2014/main" id="{5064358C-30FF-E086-99FB-8BE6CD79F2EB}"/>
              </a:ext>
            </a:extLst>
          </p:cNvPr>
          <p:cNvSpPr>
            <a:spLocks noGrp="1"/>
          </p:cNvSpPr>
          <p:nvPr>
            <p:ph type="pic" sz="quarter" idx="42" hasCustomPrompt="1"/>
          </p:nvPr>
        </p:nvSpPr>
        <p:spPr>
          <a:xfrm>
            <a:off x="430637" y="2668329"/>
            <a:ext cx="6759211" cy="1951790"/>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3" name="Picture 2" descr="Logo, company name&#10;&#10;Description automatically generated">
            <a:extLst>
              <a:ext uri="{FF2B5EF4-FFF2-40B4-BE49-F238E27FC236}">
                <a16:creationId xmlns:a16="http://schemas.microsoft.com/office/drawing/2014/main" id="{48B4DBDB-3FD2-D2BB-4E27-AE468C641B0D}"/>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4" name="Subtitle 2">
            <a:extLst>
              <a:ext uri="{FF2B5EF4-FFF2-40B4-BE49-F238E27FC236}">
                <a16:creationId xmlns:a16="http://schemas.microsoft.com/office/drawing/2014/main" id="{2E5F03C3-322F-40BA-BEDC-C2D98C664DDD}"/>
              </a:ext>
            </a:extLst>
          </p:cNvPr>
          <p:cNvSpPr>
            <a:spLocks noGrp="1"/>
          </p:cNvSpPr>
          <p:nvPr>
            <p:ph type="subTitle" idx="13" hasCustomPrompt="1"/>
          </p:nvPr>
        </p:nvSpPr>
        <p:spPr>
          <a:xfrm>
            <a:off x="5362402" y="9758704"/>
            <a:ext cx="1327148" cy="577371"/>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a:t>
            </a:r>
          </a:p>
          <a:p>
            <a:r>
              <a:rPr lang="en-GB" dirty="0"/>
              <a:t>TOMORROW </a:t>
            </a:r>
          </a:p>
          <a:p>
            <a:r>
              <a:rPr lang="en-GB" dirty="0"/>
              <a:t>TOGETHER.</a:t>
            </a:r>
            <a:endParaRPr lang="en-US" dirty="0"/>
          </a:p>
        </p:txBody>
      </p:sp>
    </p:spTree>
    <p:extLst>
      <p:ext uri="{BB962C8B-B14F-4D97-AF65-F5344CB8AC3E}">
        <p14:creationId xmlns:p14="http://schemas.microsoft.com/office/powerpoint/2010/main" val="3228156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7BC243"/>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396564"/>
            <a:ext cx="3138546" cy="4522135"/>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2" name="Text Placeholder 21">
            <a:extLst>
              <a:ext uri="{FF2B5EF4-FFF2-40B4-BE49-F238E27FC236}">
                <a16:creationId xmlns:a16="http://schemas.microsoft.com/office/drawing/2014/main" id="{45A50888-3914-95BD-E129-B71351E8EB23}"/>
              </a:ext>
            </a:extLst>
          </p:cNvPr>
          <p:cNvSpPr>
            <a:spLocks noGrp="1"/>
          </p:cNvSpPr>
          <p:nvPr>
            <p:ph type="body" sz="quarter" idx="33" hasCustomPrompt="1"/>
          </p:nvPr>
        </p:nvSpPr>
        <p:spPr>
          <a:xfrm>
            <a:off x="4051303" y="8152976"/>
            <a:ext cx="2546348" cy="357290"/>
          </a:xfrm>
          <a:prstGeom prst="rect">
            <a:avLst/>
          </a:prstGeom>
        </p:spPr>
        <p:txBody>
          <a:bodyPr lIns="0" tIns="0" rIns="0" bIns="0" anchor="b">
            <a:noAutofit/>
          </a:bodyPr>
          <a:lstStyle>
            <a:lvl1pPr marL="0" indent="0" algn="l">
              <a:buNone/>
              <a:defRPr sz="1600">
                <a:solidFill>
                  <a:schemeClr val="tx2"/>
                </a:solidFill>
                <a:latin typeface="Arial" panose="020B0604020202020204" pitchFamily="34" charset="0"/>
                <a:cs typeface="Arial" panose="020B0604020202020204" pitchFamily="34" charset="0"/>
              </a:defRPr>
            </a:lvl1pPr>
            <a:lvl2pPr marL="534604" indent="0">
              <a:buNone/>
              <a:defRPr sz="1600"/>
            </a:lvl2pPr>
            <a:lvl3pPr marL="1069208" indent="0">
              <a:buNone/>
              <a:defRPr sz="1600"/>
            </a:lvl3pPr>
            <a:lvl4pPr marL="1603812" indent="0">
              <a:buNone/>
              <a:defRPr sz="1600"/>
            </a:lvl4pPr>
            <a:lvl5pPr marL="2138416" indent="0">
              <a:buNone/>
              <a:defRPr sz="1600"/>
            </a:lvl5pPr>
          </a:lstStyle>
          <a:p>
            <a:pPr lvl="0"/>
            <a:r>
              <a:rPr lang="en-GB" dirty="0"/>
              <a:t>Insert name here</a:t>
            </a:r>
          </a:p>
        </p:txBody>
      </p:sp>
      <p:sp>
        <p:nvSpPr>
          <p:cNvPr id="4" name="Text Placeholder 27">
            <a:extLst>
              <a:ext uri="{FF2B5EF4-FFF2-40B4-BE49-F238E27FC236}">
                <a16:creationId xmlns:a16="http://schemas.microsoft.com/office/drawing/2014/main" id="{76509764-52AD-4192-E319-71A4569B373B}"/>
              </a:ext>
            </a:extLst>
          </p:cNvPr>
          <p:cNvSpPr>
            <a:spLocks noGrp="1"/>
          </p:cNvSpPr>
          <p:nvPr>
            <p:ph type="body" sz="quarter" idx="34" hasCustomPrompt="1"/>
          </p:nvPr>
        </p:nvSpPr>
        <p:spPr>
          <a:xfrm>
            <a:off x="4051303" y="6182801"/>
            <a:ext cx="3157120" cy="1842265"/>
          </a:xfrm>
          <a:prstGeom prst="rect">
            <a:avLst/>
          </a:prstGeom>
          <a:noFill/>
        </p:spPr>
        <p:txBody>
          <a:bodyPr lIns="0" tIns="0" rIns="0" bIns="0">
            <a:noAutofit/>
          </a:bodyPr>
          <a:lstStyle>
            <a:lvl1pPr marL="0" indent="0">
              <a:spcBef>
                <a:spcPts val="0"/>
              </a:spcBef>
              <a:buNone/>
              <a:defRPr sz="1600" b="1">
                <a:solidFill>
                  <a:srgbClr val="00788A"/>
                </a:solidFill>
                <a:latin typeface="Arial Black" panose="020B0A04020102020204" pitchFamily="34" charset="0"/>
              </a:defRPr>
            </a:lvl1pPr>
          </a:lstStyle>
          <a:p>
            <a:pPr lvl="0"/>
            <a:r>
              <a:rPr lang="en-GB" dirty="0"/>
              <a:t>Insert quote here</a:t>
            </a:r>
          </a:p>
        </p:txBody>
      </p:sp>
      <p:sp>
        <p:nvSpPr>
          <p:cNvPr id="6" name="Freeform: Shape 5">
            <a:extLst>
              <a:ext uri="{FF2B5EF4-FFF2-40B4-BE49-F238E27FC236}">
                <a16:creationId xmlns:a16="http://schemas.microsoft.com/office/drawing/2014/main" id="{94EF7A7D-21DF-0A4D-3316-028602DBBC29}"/>
              </a:ext>
            </a:extLst>
          </p:cNvPr>
          <p:cNvSpPr/>
          <p:nvPr userDrawn="1"/>
        </p:nvSpPr>
        <p:spPr>
          <a:xfrm>
            <a:off x="4032728" y="5721163"/>
            <a:ext cx="389877" cy="301617"/>
          </a:xfrm>
          <a:custGeom>
            <a:avLst/>
            <a:gdLst>
              <a:gd name="connsiteX0" fmla="*/ 173260 w 623982"/>
              <a:gd name="connsiteY0" fmla="*/ 95 h 482726"/>
              <a:gd name="connsiteX1" fmla="*/ 265748 w 623982"/>
              <a:gd name="connsiteY1" fmla="*/ 74105 h 482726"/>
              <a:gd name="connsiteX2" fmla="*/ 134588 w 623982"/>
              <a:gd name="connsiteY2" fmla="*/ 233839 h 482726"/>
              <a:gd name="connsiteX3" fmla="*/ 168212 w 623982"/>
              <a:gd name="connsiteY3" fmla="*/ 228791 h 482726"/>
              <a:gd name="connsiteX4" fmla="*/ 282607 w 623982"/>
              <a:gd name="connsiteY4" fmla="*/ 349853 h 482726"/>
              <a:gd name="connsiteX5" fmla="*/ 149733 w 623982"/>
              <a:gd name="connsiteY5" fmla="*/ 482727 h 482726"/>
              <a:gd name="connsiteX6" fmla="*/ 0 w 623982"/>
              <a:gd name="connsiteY6" fmla="*/ 311182 h 482726"/>
              <a:gd name="connsiteX7" fmla="*/ 173260 w 623982"/>
              <a:gd name="connsiteY7" fmla="*/ 95 h 482726"/>
              <a:gd name="connsiteX8" fmla="*/ 514636 w 623982"/>
              <a:gd name="connsiteY8" fmla="*/ 95 h 482726"/>
              <a:gd name="connsiteX9" fmla="*/ 608838 w 623982"/>
              <a:gd name="connsiteY9" fmla="*/ 74105 h 482726"/>
              <a:gd name="connsiteX10" fmla="*/ 477679 w 623982"/>
              <a:gd name="connsiteY10" fmla="*/ 233839 h 482726"/>
              <a:gd name="connsiteX11" fmla="*/ 511302 w 623982"/>
              <a:gd name="connsiteY11" fmla="*/ 228791 h 482726"/>
              <a:gd name="connsiteX12" fmla="*/ 623983 w 623982"/>
              <a:gd name="connsiteY12" fmla="*/ 349853 h 482726"/>
              <a:gd name="connsiteX13" fmla="*/ 491109 w 623982"/>
              <a:gd name="connsiteY13" fmla="*/ 482727 h 482726"/>
              <a:gd name="connsiteX14" fmla="*/ 343091 w 623982"/>
              <a:gd name="connsiteY14" fmla="*/ 311182 h 482726"/>
              <a:gd name="connsiteX15" fmla="*/ 514636 w 623982"/>
              <a:gd name="connsiteY15" fmla="*/ 0 h 48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2726">
                <a:moveTo>
                  <a:pt x="173260" y="95"/>
                </a:moveTo>
                <a:lnTo>
                  <a:pt x="265748" y="74105"/>
                </a:lnTo>
                <a:cubicBezTo>
                  <a:pt x="211931" y="102680"/>
                  <a:pt x="149733" y="173355"/>
                  <a:pt x="134588" y="233839"/>
                </a:cubicBezTo>
                <a:cubicBezTo>
                  <a:pt x="139637" y="230505"/>
                  <a:pt x="154781" y="228791"/>
                  <a:pt x="168212" y="228791"/>
                </a:cubicBezTo>
                <a:cubicBezTo>
                  <a:pt x="232124" y="228791"/>
                  <a:pt x="282607" y="277559"/>
                  <a:pt x="282607" y="349853"/>
                </a:cubicBezTo>
                <a:cubicBezTo>
                  <a:pt x="282607" y="422148"/>
                  <a:pt x="222028" y="482727"/>
                  <a:pt x="149733" y="482727"/>
                </a:cubicBezTo>
                <a:cubicBezTo>
                  <a:pt x="70676" y="482727"/>
                  <a:pt x="0" y="420529"/>
                  <a:pt x="0" y="311182"/>
                </a:cubicBezTo>
                <a:cubicBezTo>
                  <a:pt x="0" y="185071"/>
                  <a:pt x="68961" y="72390"/>
                  <a:pt x="173260" y="95"/>
                </a:cubicBezTo>
                <a:close/>
                <a:moveTo>
                  <a:pt x="514636" y="95"/>
                </a:moveTo>
                <a:lnTo>
                  <a:pt x="608838" y="74105"/>
                </a:lnTo>
                <a:cubicBezTo>
                  <a:pt x="555022" y="102680"/>
                  <a:pt x="491109" y="173355"/>
                  <a:pt x="477679" y="233839"/>
                </a:cubicBezTo>
                <a:cubicBezTo>
                  <a:pt x="482727" y="230505"/>
                  <a:pt x="497872" y="228791"/>
                  <a:pt x="511302" y="228791"/>
                </a:cubicBezTo>
                <a:cubicBezTo>
                  <a:pt x="573500" y="228791"/>
                  <a:pt x="623983" y="277559"/>
                  <a:pt x="623983" y="349853"/>
                </a:cubicBezTo>
                <a:cubicBezTo>
                  <a:pt x="623983" y="422148"/>
                  <a:pt x="565118" y="482727"/>
                  <a:pt x="491109" y="482727"/>
                </a:cubicBezTo>
                <a:cubicBezTo>
                  <a:pt x="412051" y="482727"/>
                  <a:pt x="343091" y="420529"/>
                  <a:pt x="343091" y="311182"/>
                </a:cubicBezTo>
                <a:cubicBezTo>
                  <a:pt x="343091" y="185071"/>
                  <a:pt x="410337" y="72390"/>
                  <a:pt x="514636" y="0"/>
                </a:cubicBezTo>
                <a:close/>
              </a:path>
            </a:pathLst>
          </a:custGeom>
          <a:solidFill>
            <a:srgbClr val="7BC243"/>
          </a:solidFill>
          <a:ln w="9525" cap="flat">
            <a:noFill/>
            <a:prstDash val="solid"/>
            <a:miter/>
          </a:ln>
        </p:spPr>
        <p:txBody>
          <a:bodyPr rtlCol="0" anchor="ctr"/>
          <a:lstStyle/>
          <a:p>
            <a:endParaRPr lang="en-GB">
              <a:solidFill>
                <a:srgbClr val="7BC243"/>
              </a:solidFill>
            </a:endParaRPr>
          </a:p>
        </p:txBody>
      </p:sp>
      <p:sp>
        <p:nvSpPr>
          <p:cNvPr id="7" name="Freeform: Shape 6">
            <a:extLst>
              <a:ext uri="{FF2B5EF4-FFF2-40B4-BE49-F238E27FC236}">
                <a16:creationId xmlns:a16="http://schemas.microsoft.com/office/drawing/2014/main" id="{F603B494-3146-C5E0-D720-F62DBE712215}"/>
              </a:ext>
            </a:extLst>
          </p:cNvPr>
          <p:cNvSpPr/>
          <p:nvPr userDrawn="1"/>
        </p:nvSpPr>
        <p:spPr>
          <a:xfrm>
            <a:off x="6818546" y="8152976"/>
            <a:ext cx="389877" cy="302630"/>
          </a:xfrm>
          <a:custGeom>
            <a:avLst/>
            <a:gdLst>
              <a:gd name="connsiteX0" fmla="*/ 109347 w 623982"/>
              <a:gd name="connsiteY0" fmla="*/ 484346 h 484346"/>
              <a:gd name="connsiteX1" fmla="*/ 16859 w 623982"/>
              <a:gd name="connsiteY1" fmla="*/ 408623 h 484346"/>
              <a:gd name="connsiteX2" fmla="*/ 146400 w 623982"/>
              <a:gd name="connsiteY2" fmla="*/ 248888 h 484346"/>
              <a:gd name="connsiteX3" fmla="*/ 114395 w 623982"/>
              <a:gd name="connsiteY3" fmla="*/ 255651 h 484346"/>
              <a:gd name="connsiteX4" fmla="*/ 0 w 623982"/>
              <a:gd name="connsiteY4" fmla="*/ 134588 h 484346"/>
              <a:gd name="connsiteX5" fmla="*/ 131159 w 623982"/>
              <a:gd name="connsiteY5" fmla="*/ 0 h 484346"/>
              <a:gd name="connsiteX6" fmla="*/ 282512 w 623982"/>
              <a:gd name="connsiteY6" fmla="*/ 171545 h 484346"/>
              <a:gd name="connsiteX7" fmla="*/ 109252 w 623982"/>
              <a:gd name="connsiteY7" fmla="*/ 484346 h 484346"/>
              <a:gd name="connsiteX8" fmla="*/ 450723 w 623982"/>
              <a:gd name="connsiteY8" fmla="*/ 484346 h 484346"/>
              <a:gd name="connsiteX9" fmla="*/ 358235 w 623982"/>
              <a:gd name="connsiteY9" fmla="*/ 408623 h 484346"/>
              <a:gd name="connsiteX10" fmla="*/ 489395 w 623982"/>
              <a:gd name="connsiteY10" fmla="*/ 248888 h 484346"/>
              <a:gd name="connsiteX11" fmla="*/ 455771 w 623982"/>
              <a:gd name="connsiteY11" fmla="*/ 255651 h 484346"/>
              <a:gd name="connsiteX12" fmla="*/ 341376 w 623982"/>
              <a:gd name="connsiteY12" fmla="*/ 134588 h 484346"/>
              <a:gd name="connsiteX13" fmla="*/ 474250 w 623982"/>
              <a:gd name="connsiteY13" fmla="*/ 0 h 484346"/>
              <a:gd name="connsiteX14" fmla="*/ 623983 w 623982"/>
              <a:gd name="connsiteY14" fmla="*/ 171545 h 484346"/>
              <a:gd name="connsiteX15" fmla="*/ 450723 w 623982"/>
              <a:gd name="connsiteY15" fmla="*/ 484346 h 48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4346">
                <a:moveTo>
                  <a:pt x="109347" y="484346"/>
                </a:moveTo>
                <a:lnTo>
                  <a:pt x="16859" y="408623"/>
                </a:lnTo>
                <a:cubicBezTo>
                  <a:pt x="70676" y="380048"/>
                  <a:pt x="132874" y="309372"/>
                  <a:pt x="146400" y="248888"/>
                </a:cubicBezTo>
                <a:cubicBezTo>
                  <a:pt x="141351" y="252222"/>
                  <a:pt x="126206" y="255651"/>
                  <a:pt x="114395" y="255651"/>
                </a:cubicBezTo>
                <a:cubicBezTo>
                  <a:pt x="50483" y="255651"/>
                  <a:pt x="0" y="205169"/>
                  <a:pt x="0" y="134588"/>
                </a:cubicBezTo>
                <a:cubicBezTo>
                  <a:pt x="0" y="64008"/>
                  <a:pt x="60579" y="0"/>
                  <a:pt x="131159" y="0"/>
                </a:cubicBezTo>
                <a:cubicBezTo>
                  <a:pt x="210217" y="0"/>
                  <a:pt x="282512" y="62198"/>
                  <a:pt x="282512" y="171545"/>
                </a:cubicBezTo>
                <a:cubicBezTo>
                  <a:pt x="282512" y="297656"/>
                  <a:pt x="211836" y="410337"/>
                  <a:pt x="109252" y="484346"/>
                </a:cubicBezTo>
                <a:close/>
                <a:moveTo>
                  <a:pt x="450723" y="484346"/>
                </a:moveTo>
                <a:lnTo>
                  <a:pt x="358235" y="408623"/>
                </a:lnTo>
                <a:cubicBezTo>
                  <a:pt x="412052" y="380048"/>
                  <a:pt x="474250" y="309372"/>
                  <a:pt x="489395" y="248888"/>
                </a:cubicBezTo>
                <a:cubicBezTo>
                  <a:pt x="482632" y="252222"/>
                  <a:pt x="469202" y="255651"/>
                  <a:pt x="455771" y="255651"/>
                </a:cubicBezTo>
                <a:cubicBezTo>
                  <a:pt x="391859" y="255651"/>
                  <a:pt x="341376" y="205169"/>
                  <a:pt x="341376" y="134588"/>
                </a:cubicBezTo>
                <a:cubicBezTo>
                  <a:pt x="341376" y="64008"/>
                  <a:pt x="401955" y="0"/>
                  <a:pt x="474250" y="0"/>
                </a:cubicBezTo>
                <a:cubicBezTo>
                  <a:pt x="553308" y="0"/>
                  <a:pt x="623983" y="62198"/>
                  <a:pt x="623983" y="171545"/>
                </a:cubicBezTo>
                <a:cubicBezTo>
                  <a:pt x="623983" y="297656"/>
                  <a:pt x="555022" y="410337"/>
                  <a:pt x="450723" y="484346"/>
                </a:cubicBezTo>
                <a:close/>
              </a:path>
            </a:pathLst>
          </a:custGeom>
          <a:solidFill>
            <a:srgbClr val="7BC243"/>
          </a:solidFill>
          <a:ln w="9525" cap="flat">
            <a:noFill/>
            <a:prstDash val="solid"/>
            <a:miter/>
          </a:ln>
        </p:spPr>
        <p:txBody>
          <a:bodyPr rtlCol="0" anchor="ctr"/>
          <a:lstStyle/>
          <a:p>
            <a:endParaRPr lang="en-GB"/>
          </a:p>
        </p:txBody>
      </p:sp>
      <p:cxnSp>
        <p:nvCxnSpPr>
          <p:cNvPr id="14" name="Straight Connector 13">
            <a:extLst>
              <a:ext uri="{FF2B5EF4-FFF2-40B4-BE49-F238E27FC236}">
                <a16:creationId xmlns:a16="http://schemas.microsoft.com/office/drawing/2014/main" id="{C14CF400-1646-DE9F-D8A3-75DC491453B7}"/>
              </a:ext>
            </a:extLst>
          </p:cNvPr>
          <p:cNvCxnSpPr>
            <a:cxnSpLocks/>
          </p:cNvCxnSpPr>
          <p:nvPr userDrawn="1"/>
        </p:nvCxnSpPr>
        <p:spPr>
          <a:xfrm flipH="1">
            <a:off x="4032728" y="5499100"/>
            <a:ext cx="3138546" cy="0"/>
          </a:xfrm>
          <a:prstGeom prst="line">
            <a:avLst/>
          </a:prstGeom>
          <a:ln>
            <a:solidFill>
              <a:srgbClr val="003C4E"/>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
            <a:extLst>
              <a:ext uri="{FF2B5EF4-FFF2-40B4-BE49-F238E27FC236}">
                <a16:creationId xmlns:a16="http://schemas.microsoft.com/office/drawing/2014/main" id="{27C529FD-7947-8A54-3B6E-85F443602CDC}"/>
              </a:ext>
            </a:extLst>
          </p:cNvPr>
          <p:cNvSpPr>
            <a:spLocks noGrp="1"/>
          </p:cNvSpPr>
          <p:nvPr>
            <p:ph type="body" sz="quarter" idx="37" hasCustomPrompt="1"/>
          </p:nvPr>
        </p:nvSpPr>
        <p:spPr>
          <a:xfrm>
            <a:off x="430637" y="4554858"/>
            <a:ext cx="6759211" cy="574786"/>
          </a:xfrm>
          <a:prstGeom prst="rect">
            <a:avLst/>
          </a:prstGeom>
        </p:spPr>
        <p:txBody>
          <a:bodyPr lIns="0" tIns="0" rIns="0" bIns="0">
            <a:noAutofit/>
          </a:bodyPr>
          <a:lstStyle>
            <a:lvl1pPr marL="0" indent="0">
              <a:lnSpc>
                <a:spcPct val="90000"/>
              </a:lnSpc>
              <a:spcBef>
                <a:spcPts val="0"/>
              </a:spcBef>
              <a:buNone/>
              <a:defRPr sz="3600" b="1">
                <a:solidFill>
                  <a:srgbClr val="003C4E"/>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3" name="Picture Placeholder 33">
            <a:extLst>
              <a:ext uri="{FF2B5EF4-FFF2-40B4-BE49-F238E27FC236}">
                <a16:creationId xmlns:a16="http://schemas.microsoft.com/office/drawing/2014/main" id="{A85A6928-BF19-D70B-8684-86099BDA8350}"/>
              </a:ext>
            </a:extLst>
          </p:cNvPr>
          <p:cNvSpPr>
            <a:spLocks noGrp="1"/>
          </p:cNvSpPr>
          <p:nvPr>
            <p:ph type="pic" sz="quarter" idx="42" hasCustomPrompt="1"/>
          </p:nvPr>
        </p:nvSpPr>
        <p:spPr>
          <a:xfrm>
            <a:off x="430637" y="2668329"/>
            <a:ext cx="6759211" cy="1619608"/>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3" name="Picture 2" descr="Logo, company name&#10;&#10;Description automatically generated">
            <a:extLst>
              <a:ext uri="{FF2B5EF4-FFF2-40B4-BE49-F238E27FC236}">
                <a16:creationId xmlns:a16="http://schemas.microsoft.com/office/drawing/2014/main" id="{2E5F0921-7A8A-E504-D7C3-01AF4529F289}"/>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5" name="Text Placeholder 2">
            <a:extLst>
              <a:ext uri="{FF2B5EF4-FFF2-40B4-BE49-F238E27FC236}">
                <a16:creationId xmlns:a16="http://schemas.microsoft.com/office/drawing/2014/main" id="{A49E15F5-BE23-4362-A212-AF90BCF16790}"/>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3C4E"/>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6" name="Text Placeholder 2">
            <a:extLst>
              <a:ext uri="{FF2B5EF4-FFF2-40B4-BE49-F238E27FC236}">
                <a16:creationId xmlns:a16="http://schemas.microsoft.com/office/drawing/2014/main" id="{5F1DAAF0-72E4-4A5F-9297-23CCD97FD676}"/>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pic>
        <p:nvPicPr>
          <p:cNvPr id="20" name="Picture 19" descr="A screenshot of a video game&#10;&#10;Description automatically generated with low confidence">
            <a:extLst>
              <a:ext uri="{FF2B5EF4-FFF2-40B4-BE49-F238E27FC236}">
                <a16:creationId xmlns:a16="http://schemas.microsoft.com/office/drawing/2014/main" id="{EBAD8F2C-7765-4764-AAD3-459655C3F0E0}"/>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25772" b="53390"/>
          <a:stretch/>
        </p:blipFill>
        <p:spPr>
          <a:xfrm>
            <a:off x="5212385" y="9704490"/>
            <a:ext cx="1709525" cy="736012"/>
          </a:xfrm>
          <a:prstGeom prst="rect">
            <a:avLst/>
          </a:prstGeom>
        </p:spPr>
      </p:pic>
    </p:spTree>
    <p:extLst>
      <p:ext uri="{BB962C8B-B14F-4D97-AF65-F5344CB8AC3E}">
        <p14:creationId xmlns:p14="http://schemas.microsoft.com/office/powerpoint/2010/main" val="1675683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287939"/>
            <a:ext cx="6759211" cy="436461"/>
          </a:xfrm>
          <a:prstGeom prst="rect">
            <a:avLst/>
          </a:prstGeom>
        </p:spPr>
        <p:txBody>
          <a:bodyPr lIns="0" tIns="0" rIns="0" bIns="0">
            <a:noAutofit/>
          </a:bodyPr>
          <a:lstStyle>
            <a:lvl1pPr marL="0" indent="0">
              <a:lnSpc>
                <a:spcPct val="90000"/>
              </a:lnSpc>
              <a:spcBef>
                <a:spcPts val="0"/>
              </a:spcBef>
              <a:buNone/>
              <a:defRPr sz="3200" b="1">
                <a:solidFill>
                  <a:srgbClr val="003C4E"/>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4889500"/>
            <a:ext cx="3138546" cy="2209796"/>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4889501"/>
            <a:ext cx="3138546" cy="2209795"/>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2" name="Text Placeholder 2">
            <a:extLst>
              <a:ext uri="{FF2B5EF4-FFF2-40B4-BE49-F238E27FC236}">
                <a16:creationId xmlns:a16="http://schemas.microsoft.com/office/drawing/2014/main" id="{29A802B0-E66E-70E3-B546-74771D092A6B}"/>
              </a:ext>
            </a:extLst>
          </p:cNvPr>
          <p:cNvSpPr>
            <a:spLocks noGrp="1"/>
          </p:cNvSpPr>
          <p:nvPr>
            <p:ph type="body" sz="quarter" idx="42" hasCustomPrompt="1"/>
          </p:nvPr>
        </p:nvSpPr>
        <p:spPr>
          <a:xfrm>
            <a:off x="448039" y="7264396"/>
            <a:ext cx="6759211" cy="436462"/>
          </a:xfrm>
          <a:prstGeom prst="rect">
            <a:avLst/>
          </a:prstGeom>
        </p:spPr>
        <p:txBody>
          <a:bodyPr lIns="0" tIns="0" rIns="0" bIns="0">
            <a:noAutofit/>
          </a:bodyPr>
          <a:lstStyle>
            <a:lvl1pPr marL="0" indent="0">
              <a:lnSpc>
                <a:spcPct val="90000"/>
              </a:lnSpc>
              <a:spcBef>
                <a:spcPts val="0"/>
              </a:spcBef>
              <a:buNone/>
              <a:defRPr sz="32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4" name="Text Placeholder 27">
            <a:extLst>
              <a:ext uri="{FF2B5EF4-FFF2-40B4-BE49-F238E27FC236}">
                <a16:creationId xmlns:a16="http://schemas.microsoft.com/office/drawing/2014/main" id="{BDE78AD6-FF7D-8D41-5B98-1901578CA4CE}"/>
              </a:ext>
            </a:extLst>
          </p:cNvPr>
          <p:cNvSpPr>
            <a:spLocks noGrp="1"/>
          </p:cNvSpPr>
          <p:nvPr>
            <p:ph type="body" sz="quarter" idx="43" hasCustomPrompt="1"/>
          </p:nvPr>
        </p:nvSpPr>
        <p:spPr>
          <a:xfrm>
            <a:off x="448039" y="7861300"/>
            <a:ext cx="3138546" cy="2209800"/>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4" name="Picture Placeholder 33">
            <a:extLst>
              <a:ext uri="{FF2B5EF4-FFF2-40B4-BE49-F238E27FC236}">
                <a16:creationId xmlns:a16="http://schemas.microsoft.com/office/drawing/2014/main" id="{05377CCA-A4D6-A7C8-3DF9-D92D3B9F2FCE}"/>
              </a:ext>
            </a:extLst>
          </p:cNvPr>
          <p:cNvSpPr>
            <a:spLocks noGrp="1"/>
          </p:cNvSpPr>
          <p:nvPr>
            <p:ph type="pic" sz="quarter" idx="44" hasCustomPrompt="1"/>
          </p:nvPr>
        </p:nvSpPr>
        <p:spPr>
          <a:xfrm>
            <a:off x="430637" y="2668329"/>
            <a:ext cx="6759211" cy="1454509"/>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22" name="Picture 21" descr="Logo, company name&#10;&#10;Description automatically generated">
            <a:extLst>
              <a:ext uri="{FF2B5EF4-FFF2-40B4-BE49-F238E27FC236}">
                <a16:creationId xmlns:a16="http://schemas.microsoft.com/office/drawing/2014/main" id="{D9096517-BDB0-2B7B-5210-7D0EE3814620}"/>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6" name="Text Placeholder 2">
            <a:extLst>
              <a:ext uri="{FF2B5EF4-FFF2-40B4-BE49-F238E27FC236}">
                <a16:creationId xmlns:a16="http://schemas.microsoft.com/office/drawing/2014/main" id="{D878C564-A0C7-43F5-9ED9-95857ADA0020}"/>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3C4E"/>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8" name="Text Placeholder 2">
            <a:extLst>
              <a:ext uri="{FF2B5EF4-FFF2-40B4-BE49-F238E27FC236}">
                <a16:creationId xmlns:a16="http://schemas.microsoft.com/office/drawing/2014/main" id="{9F1F0BE3-5598-4E47-B33E-BAE57BDC42E9}"/>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pic>
        <p:nvPicPr>
          <p:cNvPr id="19" name="Picture 18" descr="A screenshot of a video game&#10;&#10;Description automatically generated with low confidence">
            <a:extLst>
              <a:ext uri="{FF2B5EF4-FFF2-40B4-BE49-F238E27FC236}">
                <a16:creationId xmlns:a16="http://schemas.microsoft.com/office/drawing/2014/main" id="{50B21089-F031-4AE3-B7E1-A3BBD91F28F4}"/>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51253" b="22858"/>
          <a:stretch/>
        </p:blipFill>
        <p:spPr>
          <a:xfrm>
            <a:off x="5384119" y="9613900"/>
            <a:ext cx="1709525" cy="914400"/>
          </a:xfrm>
          <a:prstGeom prst="rect">
            <a:avLst/>
          </a:prstGeom>
        </p:spPr>
      </p:pic>
    </p:spTree>
    <p:extLst>
      <p:ext uri="{BB962C8B-B14F-4D97-AF65-F5344CB8AC3E}">
        <p14:creationId xmlns:p14="http://schemas.microsoft.com/office/powerpoint/2010/main" val="929661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287939"/>
            <a:ext cx="6759211" cy="436461"/>
          </a:xfrm>
          <a:prstGeom prst="rect">
            <a:avLst/>
          </a:prstGeom>
        </p:spPr>
        <p:txBody>
          <a:bodyPr lIns="0" tIns="0" rIns="0" bIns="0">
            <a:noAutofit/>
          </a:bodyPr>
          <a:lstStyle>
            <a:lvl1pPr marL="0" indent="0">
              <a:lnSpc>
                <a:spcPct val="90000"/>
              </a:lnSpc>
              <a:spcBef>
                <a:spcPts val="0"/>
              </a:spcBef>
              <a:buNone/>
              <a:defRPr sz="32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286744"/>
            <a:ext cx="3138546" cy="1711162"/>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5319273"/>
            <a:ext cx="3138546" cy="2999227"/>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6" name="Text Placeholder 21">
            <a:extLst>
              <a:ext uri="{FF2B5EF4-FFF2-40B4-BE49-F238E27FC236}">
                <a16:creationId xmlns:a16="http://schemas.microsoft.com/office/drawing/2014/main" id="{F4524FD5-0862-EAA7-637F-A02498CD3E27}"/>
              </a:ext>
            </a:extLst>
          </p:cNvPr>
          <p:cNvSpPr>
            <a:spLocks noGrp="1"/>
          </p:cNvSpPr>
          <p:nvPr>
            <p:ph type="body" sz="quarter" idx="33" hasCustomPrompt="1"/>
          </p:nvPr>
        </p:nvSpPr>
        <p:spPr>
          <a:xfrm>
            <a:off x="441273" y="9690100"/>
            <a:ext cx="2546348" cy="357290"/>
          </a:xfrm>
          <a:prstGeom prst="rect">
            <a:avLst/>
          </a:prstGeom>
        </p:spPr>
        <p:txBody>
          <a:bodyPr lIns="0" tIns="0" rIns="0" bIns="0" anchor="b">
            <a:noAutofit/>
          </a:bodyPr>
          <a:lstStyle>
            <a:lvl1pPr marL="0" indent="0" algn="l">
              <a:buNone/>
              <a:defRPr sz="1600">
                <a:solidFill>
                  <a:schemeClr val="tx2"/>
                </a:solidFill>
                <a:latin typeface="Arial" panose="020B0604020202020204" pitchFamily="34" charset="0"/>
                <a:cs typeface="Arial" panose="020B0604020202020204" pitchFamily="34" charset="0"/>
              </a:defRPr>
            </a:lvl1pPr>
            <a:lvl2pPr marL="534604" indent="0">
              <a:buNone/>
              <a:defRPr sz="1600"/>
            </a:lvl2pPr>
            <a:lvl3pPr marL="1069208" indent="0">
              <a:buNone/>
              <a:defRPr sz="1600"/>
            </a:lvl3pPr>
            <a:lvl4pPr marL="1603812" indent="0">
              <a:buNone/>
              <a:defRPr sz="1600"/>
            </a:lvl4pPr>
            <a:lvl5pPr marL="2138416" indent="0">
              <a:buNone/>
              <a:defRPr sz="1600"/>
            </a:lvl5pPr>
          </a:lstStyle>
          <a:p>
            <a:pPr lvl="0"/>
            <a:r>
              <a:rPr lang="en-GB" dirty="0"/>
              <a:t>Insert name here</a:t>
            </a:r>
          </a:p>
        </p:txBody>
      </p:sp>
      <p:sp>
        <p:nvSpPr>
          <p:cNvPr id="7" name="Text Placeholder 27">
            <a:extLst>
              <a:ext uri="{FF2B5EF4-FFF2-40B4-BE49-F238E27FC236}">
                <a16:creationId xmlns:a16="http://schemas.microsoft.com/office/drawing/2014/main" id="{146CC355-6393-2C02-BB1B-B816DFBBD753}"/>
              </a:ext>
            </a:extLst>
          </p:cNvPr>
          <p:cNvSpPr>
            <a:spLocks noGrp="1"/>
          </p:cNvSpPr>
          <p:nvPr>
            <p:ph type="body" sz="quarter" idx="34" hasCustomPrompt="1"/>
          </p:nvPr>
        </p:nvSpPr>
        <p:spPr>
          <a:xfrm>
            <a:off x="434923" y="7861300"/>
            <a:ext cx="3157120" cy="1665798"/>
          </a:xfrm>
          <a:prstGeom prst="rect">
            <a:avLst/>
          </a:prstGeom>
          <a:noFill/>
        </p:spPr>
        <p:txBody>
          <a:bodyPr lIns="0" tIns="0" rIns="0" bIns="0">
            <a:noAutofit/>
          </a:bodyPr>
          <a:lstStyle>
            <a:lvl1pPr marL="0" indent="0">
              <a:spcBef>
                <a:spcPts val="0"/>
              </a:spcBef>
              <a:buNone/>
              <a:defRPr sz="1600" b="1">
                <a:solidFill>
                  <a:srgbClr val="003C4E"/>
                </a:solidFill>
                <a:latin typeface="Arial Black" panose="020B0A04020102020204" pitchFamily="34" charset="0"/>
              </a:defRPr>
            </a:lvl1pPr>
          </a:lstStyle>
          <a:p>
            <a:pPr lvl="0"/>
            <a:r>
              <a:rPr lang="en-GB" dirty="0"/>
              <a:t>Insert quote here</a:t>
            </a:r>
          </a:p>
        </p:txBody>
      </p:sp>
      <p:sp>
        <p:nvSpPr>
          <p:cNvPr id="14" name="Freeform: Shape 13">
            <a:extLst>
              <a:ext uri="{FF2B5EF4-FFF2-40B4-BE49-F238E27FC236}">
                <a16:creationId xmlns:a16="http://schemas.microsoft.com/office/drawing/2014/main" id="{7CDE1CFC-F02E-0E04-F41B-014C5386CB2E}"/>
              </a:ext>
            </a:extLst>
          </p:cNvPr>
          <p:cNvSpPr/>
          <p:nvPr userDrawn="1"/>
        </p:nvSpPr>
        <p:spPr>
          <a:xfrm>
            <a:off x="422698" y="7397563"/>
            <a:ext cx="389877" cy="301617"/>
          </a:xfrm>
          <a:custGeom>
            <a:avLst/>
            <a:gdLst>
              <a:gd name="connsiteX0" fmla="*/ 173260 w 623982"/>
              <a:gd name="connsiteY0" fmla="*/ 95 h 482726"/>
              <a:gd name="connsiteX1" fmla="*/ 265748 w 623982"/>
              <a:gd name="connsiteY1" fmla="*/ 74105 h 482726"/>
              <a:gd name="connsiteX2" fmla="*/ 134588 w 623982"/>
              <a:gd name="connsiteY2" fmla="*/ 233839 h 482726"/>
              <a:gd name="connsiteX3" fmla="*/ 168212 w 623982"/>
              <a:gd name="connsiteY3" fmla="*/ 228791 h 482726"/>
              <a:gd name="connsiteX4" fmla="*/ 282607 w 623982"/>
              <a:gd name="connsiteY4" fmla="*/ 349853 h 482726"/>
              <a:gd name="connsiteX5" fmla="*/ 149733 w 623982"/>
              <a:gd name="connsiteY5" fmla="*/ 482727 h 482726"/>
              <a:gd name="connsiteX6" fmla="*/ 0 w 623982"/>
              <a:gd name="connsiteY6" fmla="*/ 311182 h 482726"/>
              <a:gd name="connsiteX7" fmla="*/ 173260 w 623982"/>
              <a:gd name="connsiteY7" fmla="*/ 95 h 482726"/>
              <a:gd name="connsiteX8" fmla="*/ 514636 w 623982"/>
              <a:gd name="connsiteY8" fmla="*/ 95 h 482726"/>
              <a:gd name="connsiteX9" fmla="*/ 608838 w 623982"/>
              <a:gd name="connsiteY9" fmla="*/ 74105 h 482726"/>
              <a:gd name="connsiteX10" fmla="*/ 477679 w 623982"/>
              <a:gd name="connsiteY10" fmla="*/ 233839 h 482726"/>
              <a:gd name="connsiteX11" fmla="*/ 511302 w 623982"/>
              <a:gd name="connsiteY11" fmla="*/ 228791 h 482726"/>
              <a:gd name="connsiteX12" fmla="*/ 623983 w 623982"/>
              <a:gd name="connsiteY12" fmla="*/ 349853 h 482726"/>
              <a:gd name="connsiteX13" fmla="*/ 491109 w 623982"/>
              <a:gd name="connsiteY13" fmla="*/ 482727 h 482726"/>
              <a:gd name="connsiteX14" fmla="*/ 343091 w 623982"/>
              <a:gd name="connsiteY14" fmla="*/ 311182 h 482726"/>
              <a:gd name="connsiteX15" fmla="*/ 514636 w 623982"/>
              <a:gd name="connsiteY15" fmla="*/ 0 h 48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2726">
                <a:moveTo>
                  <a:pt x="173260" y="95"/>
                </a:moveTo>
                <a:lnTo>
                  <a:pt x="265748" y="74105"/>
                </a:lnTo>
                <a:cubicBezTo>
                  <a:pt x="211931" y="102680"/>
                  <a:pt x="149733" y="173355"/>
                  <a:pt x="134588" y="233839"/>
                </a:cubicBezTo>
                <a:cubicBezTo>
                  <a:pt x="139637" y="230505"/>
                  <a:pt x="154781" y="228791"/>
                  <a:pt x="168212" y="228791"/>
                </a:cubicBezTo>
                <a:cubicBezTo>
                  <a:pt x="232124" y="228791"/>
                  <a:pt x="282607" y="277559"/>
                  <a:pt x="282607" y="349853"/>
                </a:cubicBezTo>
                <a:cubicBezTo>
                  <a:pt x="282607" y="422148"/>
                  <a:pt x="222028" y="482727"/>
                  <a:pt x="149733" y="482727"/>
                </a:cubicBezTo>
                <a:cubicBezTo>
                  <a:pt x="70676" y="482727"/>
                  <a:pt x="0" y="420529"/>
                  <a:pt x="0" y="311182"/>
                </a:cubicBezTo>
                <a:cubicBezTo>
                  <a:pt x="0" y="185071"/>
                  <a:pt x="68961" y="72390"/>
                  <a:pt x="173260" y="95"/>
                </a:cubicBezTo>
                <a:close/>
                <a:moveTo>
                  <a:pt x="514636" y="95"/>
                </a:moveTo>
                <a:lnTo>
                  <a:pt x="608838" y="74105"/>
                </a:lnTo>
                <a:cubicBezTo>
                  <a:pt x="555022" y="102680"/>
                  <a:pt x="491109" y="173355"/>
                  <a:pt x="477679" y="233839"/>
                </a:cubicBezTo>
                <a:cubicBezTo>
                  <a:pt x="482727" y="230505"/>
                  <a:pt x="497872" y="228791"/>
                  <a:pt x="511302" y="228791"/>
                </a:cubicBezTo>
                <a:cubicBezTo>
                  <a:pt x="573500" y="228791"/>
                  <a:pt x="623983" y="277559"/>
                  <a:pt x="623983" y="349853"/>
                </a:cubicBezTo>
                <a:cubicBezTo>
                  <a:pt x="623983" y="422148"/>
                  <a:pt x="565118" y="482727"/>
                  <a:pt x="491109" y="482727"/>
                </a:cubicBezTo>
                <a:cubicBezTo>
                  <a:pt x="412051" y="482727"/>
                  <a:pt x="343091" y="420529"/>
                  <a:pt x="343091" y="311182"/>
                </a:cubicBezTo>
                <a:cubicBezTo>
                  <a:pt x="343091" y="185071"/>
                  <a:pt x="410337" y="72390"/>
                  <a:pt x="514636" y="0"/>
                </a:cubicBezTo>
                <a:close/>
              </a:path>
            </a:pathLst>
          </a:custGeom>
          <a:solidFill>
            <a:srgbClr val="00788A"/>
          </a:solidFill>
          <a:ln w="9525"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AD87E405-E874-14AE-D4E4-3AD4D8E0718E}"/>
              </a:ext>
            </a:extLst>
          </p:cNvPr>
          <p:cNvSpPr/>
          <p:nvPr userDrawn="1"/>
        </p:nvSpPr>
        <p:spPr>
          <a:xfrm>
            <a:off x="3208516" y="9690100"/>
            <a:ext cx="389877" cy="302630"/>
          </a:xfrm>
          <a:custGeom>
            <a:avLst/>
            <a:gdLst>
              <a:gd name="connsiteX0" fmla="*/ 109347 w 623982"/>
              <a:gd name="connsiteY0" fmla="*/ 484346 h 484346"/>
              <a:gd name="connsiteX1" fmla="*/ 16859 w 623982"/>
              <a:gd name="connsiteY1" fmla="*/ 408623 h 484346"/>
              <a:gd name="connsiteX2" fmla="*/ 146400 w 623982"/>
              <a:gd name="connsiteY2" fmla="*/ 248888 h 484346"/>
              <a:gd name="connsiteX3" fmla="*/ 114395 w 623982"/>
              <a:gd name="connsiteY3" fmla="*/ 255651 h 484346"/>
              <a:gd name="connsiteX4" fmla="*/ 0 w 623982"/>
              <a:gd name="connsiteY4" fmla="*/ 134588 h 484346"/>
              <a:gd name="connsiteX5" fmla="*/ 131159 w 623982"/>
              <a:gd name="connsiteY5" fmla="*/ 0 h 484346"/>
              <a:gd name="connsiteX6" fmla="*/ 282512 w 623982"/>
              <a:gd name="connsiteY6" fmla="*/ 171545 h 484346"/>
              <a:gd name="connsiteX7" fmla="*/ 109252 w 623982"/>
              <a:gd name="connsiteY7" fmla="*/ 484346 h 484346"/>
              <a:gd name="connsiteX8" fmla="*/ 450723 w 623982"/>
              <a:gd name="connsiteY8" fmla="*/ 484346 h 484346"/>
              <a:gd name="connsiteX9" fmla="*/ 358235 w 623982"/>
              <a:gd name="connsiteY9" fmla="*/ 408623 h 484346"/>
              <a:gd name="connsiteX10" fmla="*/ 489395 w 623982"/>
              <a:gd name="connsiteY10" fmla="*/ 248888 h 484346"/>
              <a:gd name="connsiteX11" fmla="*/ 455771 w 623982"/>
              <a:gd name="connsiteY11" fmla="*/ 255651 h 484346"/>
              <a:gd name="connsiteX12" fmla="*/ 341376 w 623982"/>
              <a:gd name="connsiteY12" fmla="*/ 134588 h 484346"/>
              <a:gd name="connsiteX13" fmla="*/ 474250 w 623982"/>
              <a:gd name="connsiteY13" fmla="*/ 0 h 484346"/>
              <a:gd name="connsiteX14" fmla="*/ 623983 w 623982"/>
              <a:gd name="connsiteY14" fmla="*/ 171545 h 484346"/>
              <a:gd name="connsiteX15" fmla="*/ 450723 w 623982"/>
              <a:gd name="connsiteY15" fmla="*/ 484346 h 48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4346">
                <a:moveTo>
                  <a:pt x="109347" y="484346"/>
                </a:moveTo>
                <a:lnTo>
                  <a:pt x="16859" y="408623"/>
                </a:lnTo>
                <a:cubicBezTo>
                  <a:pt x="70676" y="380048"/>
                  <a:pt x="132874" y="309372"/>
                  <a:pt x="146400" y="248888"/>
                </a:cubicBezTo>
                <a:cubicBezTo>
                  <a:pt x="141351" y="252222"/>
                  <a:pt x="126206" y="255651"/>
                  <a:pt x="114395" y="255651"/>
                </a:cubicBezTo>
                <a:cubicBezTo>
                  <a:pt x="50483" y="255651"/>
                  <a:pt x="0" y="205169"/>
                  <a:pt x="0" y="134588"/>
                </a:cubicBezTo>
                <a:cubicBezTo>
                  <a:pt x="0" y="64008"/>
                  <a:pt x="60579" y="0"/>
                  <a:pt x="131159" y="0"/>
                </a:cubicBezTo>
                <a:cubicBezTo>
                  <a:pt x="210217" y="0"/>
                  <a:pt x="282512" y="62198"/>
                  <a:pt x="282512" y="171545"/>
                </a:cubicBezTo>
                <a:cubicBezTo>
                  <a:pt x="282512" y="297656"/>
                  <a:pt x="211836" y="410337"/>
                  <a:pt x="109252" y="484346"/>
                </a:cubicBezTo>
                <a:close/>
                <a:moveTo>
                  <a:pt x="450723" y="484346"/>
                </a:moveTo>
                <a:lnTo>
                  <a:pt x="358235" y="408623"/>
                </a:lnTo>
                <a:cubicBezTo>
                  <a:pt x="412052" y="380048"/>
                  <a:pt x="474250" y="309372"/>
                  <a:pt x="489395" y="248888"/>
                </a:cubicBezTo>
                <a:cubicBezTo>
                  <a:pt x="482632" y="252222"/>
                  <a:pt x="469202" y="255651"/>
                  <a:pt x="455771" y="255651"/>
                </a:cubicBezTo>
                <a:cubicBezTo>
                  <a:pt x="391859" y="255651"/>
                  <a:pt x="341376" y="205169"/>
                  <a:pt x="341376" y="134588"/>
                </a:cubicBezTo>
                <a:cubicBezTo>
                  <a:pt x="341376" y="64008"/>
                  <a:pt x="401955" y="0"/>
                  <a:pt x="474250" y="0"/>
                </a:cubicBezTo>
                <a:cubicBezTo>
                  <a:pt x="553308" y="0"/>
                  <a:pt x="623983" y="62198"/>
                  <a:pt x="623983" y="171545"/>
                </a:cubicBezTo>
                <a:cubicBezTo>
                  <a:pt x="623983" y="297656"/>
                  <a:pt x="555022" y="410337"/>
                  <a:pt x="450723" y="484346"/>
                </a:cubicBezTo>
                <a:close/>
              </a:path>
            </a:pathLst>
          </a:custGeom>
          <a:solidFill>
            <a:srgbClr val="00788A"/>
          </a:solidFill>
          <a:ln w="9525" cap="flat">
            <a:noFill/>
            <a:prstDash val="solid"/>
            <a:miter/>
          </a:ln>
        </p:spPr>
        <p:txBody>
          <a:bodyPr rtlCol="0" anchor="ctr"/>
          <a:lstStyle/>
          <a:p>
            <a:endParaRPr lang="en-GB"/>
          </a:p>
        </p:txBody>
      </p:sp>
      <p:cxnSp>
        <p:nvCxnSpPr>
          <p:cNvPr id="16" name="Straight Connector 15">
            <a:extLst>
              <a:ext uri="{FF2B5EF4-FFF2-40B4-BE49-F238E27FC236}">
                <a16:creationId xmlns:a16="http://schemas.microsoft.com/office/drawing/2014/main" id="{4052C558-1AB4-24A8-150D-55F13569E38F}"/>
              </a:ext>
            </a:extLst>
          </p:cNvPr>
          <p:cNvCxnSpPr>
            <a:cxnSpLocks/>
          </p:cNvCxnSpPr>
          <p:nvPr userDrawn="1"/>
        </p:nvCxnSpPr>
        <p:spPr>
          <a:xfrm flipH="1">
            <a:off x="422698" y="7175500"/>
            <a:ext cx="3138546" cy="0"/>
          </a:xfrm>
          <a:prstGeom prst="line">
            <a:avLst/>
          </a:prstGeom>
          <a:ln>
            <a:solidFill>
              <a:srgbClr val="00788A"/>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12">
            <a:extLst>
              <a:ext uri="{FF2B5EF4-FFF2-40B4-BE49-F238E27FC236}">
                <a16:creationId xmlns:a16="http://schemas.microsoft.com/office/drawing/2014/main" id="{33D85380-BE61-AC37-70B9-7207B3390623}"/>
              </a:ext>
            </a:extLst>
          </p:cNvPr>
          <p:cNvSpPr>
            <a:spLocks noGrp="1"/>
          </p:cNvSpPr>
          <p:nvPr>
            <p:ph type="body" sz="quarter" idx="42" hasCustomPrompt="1"/>
          </p:nvPr>
        </p:nvSpPr>
        <p:spPr>
          <a:xfrm>
            <a:off x="4051303" y="4884839"/>
            <a:ext cx="3138546" cy="375385"/>
          </a:xfrm>
          <a:prstGeom prst="rect">
            <a:avLst/>
          </a:prstGeom>
        </p:spPr>
        <p:txBody>
          <a:bodyPr lIns="0" tIns="0" rIns="0" bIns="0"/>
          <a:lstStyle>
            <a:lvl1pPr>
              <a:defRPr sz="1800">
                <a:solidFill>
                  <a:srgbClr val="003C4E"/>
                </a:solidFill>
                <a:latin typeface="Arial Black" panose="020B0A04020102020204" pitchFamily="34" charset="0"/>
              </a:defRPr>
            </a:lvl1pPr>
          </a:lstStyle>
          <a:p>
            <a:r>
              <a:rPr lang="en-GB" dirty="0"/>
              <a:t>Heading here</a:t>
            </a:r>
          </a:p>
        </p:txBody>
      </p:sp>
      <p:sp>
        <p:nvSpPr>
          <p:cNvPr id="19" name="Text Placeholder 112">
            <a:extLst>
              <a:ext uri="{FF2B5EF4-FFF2-40B4-BE49-F238E27FC236}">
                <a16:creationId xmlns:a16="http://schemas.microsoft.com/office/drawing/2014/main" id="{A8C4F073-F738-BA43-51EA-C931A40C46D0}"/>
              </a:ext>
            </a:extLst>
          </p:cNvPr>
          <p:cNvSpPr>
            <a:spLocks noGrp="1"/>
          </p:cNvSpPr>
          <p:nvPr>
            <p:ph type="body" sz="quarter" idx="43" hasCustomPrompt="1"/>
          </p:nvPr>
        </p:nvSpPr>
        <p:spPr>
          <a:xfrm>
            <a:off x="429367" y="4884839"/>
            <a:ext cx="3138546" cy="375385"/>
          </a:xfrm>
          <a:prstGeom prst="rect">
            <a:avLst/>
          </a:prstGeom>
        </p:spPr>
        <p:txBody>
          <a:bodyPr lIns="0" tIns="0" rIns="0" bIns="0"/>
          <a:lstStyle>
            <a:lvl1pPr>
              <a:defRPr sz="1800">
                <a:solidFill>
                  <a:srgbClr val="003C4E"/>
                </a:solidFill>
                <a:latin typeface="Arial Black" panose="020B0A04020102020204" pitchFamily="34" charset="0"/>
              </a:defRPr>
            </a:lvl1pPr>
          </a:lstStyle>
          <a:p>
            <a:r>
              <a:rPr lang="en-GB" dirty="0"/>
              <a:t>Heading here</a:t>
            </a:r>
          </a:p>
        </p:txBody>
      </p:sp>
      <p:sp>
        <p:nvSpPr>
          <p:cNvPr id="4" name="Picture Placeholder 33">
            <a:extLst>
              <a:ext uri="{FF2B5EF4-FFF2-40B4-BE49-F238E27FC236}">
                <a16:creationId xmlns:a16="http://schemas.microsoft.com/office/drawing/2014/main" id="{2F998112-A25D-0D43-5C02-B0A720D5837E}"/>
              </a:ext>
            </a:extLst>
          </p:cNvPr>
          <p:cNvSpPr>
            <a:spLocks noGrp="1"/>
          </p:cNvSpPr>
          <p:nvPr>
            <p:ph type="pic" sz="quarter" idx="44" hasCustomPrompt="1"/>
          </p:nvPr>
        </p:nvSpPr>
        <p:spPr>
          <a:xfrm>
            <a:off x="430637" y="2668329"/>
            <a:ext cx="6759211" cy="1454509"/>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2" name="Picture 1" descr="Logo, company name&#10;&#10;Description automatically generated">
            <a:extLst>
              <a:ext uri="{FF2B5EF4-FFF2-40B4-BE49-F238E27FC236}">
                <a16:creationId xmlns:a16="http://schemas.microsoft.com/office/drawing/2014/main" id="{E4E790B2-9D8C-E6DC-1C4E-421C9A859ABA}"/>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20" name="Subtitle 2">
            <a:extLst>
              <a:ext uri="{FF2B5EF4-FFF2-40B4-BE49-F238E27FC236}">
                <a16:creationId xmlns:a16="http://schemas.microsoft.com/office/drawing/2014/main" id="{02B15FDD-411F-401E-B069-C594653D29B2}"/>
              </a:ext>
            </a:extLst>
          </p:cNvPr>
          <p:cNvSpPr>
            <a:spLocks noGrp="1"/>
          </p:cNvSpPr>
          <p:nvPr>
            <p:ph type="subTitle" idx="13" hasCustomPrompt="1"/>
          </p:nvPr>
        </p:nvSpPr>
        <p:spPr>
          <a:xfrm>
            <a:off x="5362402" y="9758704"/>
            <a:ext cx="1327148" cy="577371"/>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a:t>
            </a:r>
          </a:p>
          <a:p>
            <a:r>
              <a:rPr lang="en-GB" dirty="0"/>
              <a:t>TOMORROW </a:t>
            </a:r>
          </a:p>
          <a:p>
            <a:r>
              <a:rPr lang="en-GB" dirty="0"/>
              <a:t>TOGETHER.</a:t>
            </a:r>
            <a:endParaRPr lang="en-US" dirty="0"/>
          </a:p>
        </p:txBody>
      </p:sp>
      <p:sp>
        <p:nvSpPr>
          <p:cNvPr id="21" name="Text Placeholder 2">
            <a:extLst>
              <a:ext uri="{FF2B5EF4-FFF2-40B4-BE49-F238E27FC236}">
                <a16:creationId xmlns:a16="http://schemas.microsoft.com/office/drawing/2014/main" id="{16DCC3C5-AE66-4987-B6B0-8EB055589CC4}"/>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2" name="Text Placeholder 2">
            <a:extLst>
              <a:ext uri="{FF2B5EF4-FFF2-40B4-BE49-F238E27FC236}">
                <a16:creationId xmlns:a16="http://schemas.microsoft.com/office/drawing/2014/main" id="{944203B6-0C17-435D-8DEB-3E65E662A3CE}"/>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3C4E"/>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3632990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508499"/>
            <a:ext cx="3200398" cy="2737586"/>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0"/>
            <a:ext cx="3200398" cy="2737585"/>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7" name="Picture Placeholder 33">
            <a:extLst>
              <a:ext uri="{FF2B5EF4-FFF2-40B4-BE49-F238E27FC236}">
                <a16:creationId xmlns:a16="http://schemas.microsoft.com/office/drawing/2014/main" id="{A391D764-8D22-0A81-44FD-BE793611B5EA}"/>
              </a:ext>
            </a:extLst>
          </p:cNvPr>
          <p:cNvSpPr>
            <a:spLocks noGrp="1"/>
          </p:cNvSpPr>
          <p:nvPr>
            <p:ph type="pic" sz="quarter" idx="39" hasCustomPrompt="1"/>
          </p:nvPr>
        </p:nvSpPr>
        <p:spPr>
          <a:xfrm>
            <a:off x="3922290" y="7632698"/>
            <a:ext cx="3200398" cy="2286001"/>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9" name="Text Placeholder 27">
            <a:extLst>
              <a:ext uri="{FF2B5EF4-FFF2-40B4-BE49-F238E27FC236}">
                <a16:creationId xmlns:a16="http://schemas.microsoft.com/office/drawing/2014/main" id="{B496CAFA-70B8-FC30-C69A-72EA61348E83}"/>
              </a:ext>
            </a:extLst>
          </p:cNvPr>
          <p:cNvSpPr>
            <a:spLocks noGrp="1"/>
          </p:cNvSpPr>
          <p:nvPr>
            <p:ph type="body" sz="quarter" idx="40" hasCustomPrompt="1"/>
          </p:nvPr>
        </p:nvSpPr>
        <p:spPr>
          <a:xfrm>
            <a:off x="449405" y="7627086"/>
            <a:ext cx="3200398" cy="2286001"/>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pic>
        <p:nvPicPr>
          <p:cNvPr id="7" name="Picture 6" descr="Logo, company name&#10;&#10;Description automatically generated">
            <a:extLst>
              <a:ext uri="{FF2B5EF4-FFF2-40B4-BE49-F238E27FC236}">
                <a16:creationId xmlns:a16="http://schemas.microsoft.com/office/drawing/2014/main" id="{7755D7DA-BFBD-3DF0-A7EA-066DEC4B1869}"/>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3" name="Subtitle 2">
            <a:extLst>
              <a:ext uri="{FF2B5EF4-FFF2-40B4-BE49-F238E27FC236}">
                <a16:creationId xmlns:a16="http://schemas.microsoft.com/office/drawing/2014/main" id="{51A839E7-9030-4047-9F9E-3B14F4883893}"/>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
        <p:nvSpPr>
          <p:cNvPr id="20" name="Text Placeholder 2">
            <a:extLst>
              <a:ext uri="{FF2B5EF4-FFF2-40B4-BE49-F238E27FC236}">
                <a16:creationId xmlns:a16="http://schemas.microsoft.com/office/drawing/2014/main" id="{73BD9B37-0B1C-4617-9857-C0FB913A4DC3}"/>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1" name="Text Placeholder 2">
            <a:extLst>
              <a:ext uri="{FF2B5EF4-FFF2-40B4-BE49-F238E27FC236}">
                <a16:creationId xmlns:a16="http://schemas.microsoft.com/office/drawing/2014/main" id="{777FF2DA-0E82-495B-ACE6-FA6F04AD24DE}"/>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Custom Layout">
    <p:bg>
      <p:bgPr>
        <a:solidFill>
          <a:srgbClr val="003C4E"/>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287939"/>
            <a:ext cx="6759211" cy="436461"/>
          </a:xfrm>
          <a:prstGeom prst="rect">
            <a:avLst/>
          </a:prstGeom>
        </p:spPr>
        <p:txBody>
          <a:bodyPr lIns="0" tIns="0" rIns="0" bIns="0">
            <a:noAutofit/>
          </a:bodyPr>
          <a:lstStyle>
            <a:lvl1pPr marL="0" indent="0">
              <a:lnSpc>
                <a:spcPct val="90000"/>
              </a:lnSpc>
              <a:spcBef>
                <a:spcPts val="0"/>
              </a:spcBef>
              <a:buNone/>
              <a:defRPr sz="3200" b="1">
                <a:solidFill>
                  <a:schemeClr val="bg1"/>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286744"/>
            <a:ext cx="3138546" cy="1711162"/>
          </a:xfrm>
          <a:prstGeom prst="rect">
            <a:avLst/>
          </a:prstGeom>
          <a:noFill/>
        </p:spPr>
        <p:txBody>
          <a:bodyPr lIns="0" tIns="0" rIns="0" bIns="0">
            <a:noAutofit/>
          </a:bodyPr>
          <a:lstStyle>
            <a:lvl1pPr marL="0" indent="0">
              <a:spcBef>
                <a:spcPts val="0"/>
              </a:spcBef>
              <a:buNone/>
              <a:defRPr sz="12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5319273"/>
            <a:ext cx="3138546" cy="2999227"/>
          </a:xfrm>
          <a:prstGeom prst="rect">
            <a:avLst/>
          </a:prstGeom>
          <a:noFill/>
        </p:spPr>
        <p:txBody>
          <a:bodyPr lIns="0" tIns="0" rIns="0" bIns="0">
            <a:noAutofit/>
          </a:bodyPr>
          <a:lstStyle>
            <a:lvl1pPr marL="0" indent="0">
              <a:spcBef>
                <a:spcPts val="0"/>
              </a:spcBef>
              <a:buNone/>
              <a:defRPr sz="12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6" name="Text Placeholder 21">
            <a:extLst>
              <a:ext uri="{FF2B5EF4-FFF2-40B4-BE49-F238E27FC236}">
                <a16:creationId xmlns:a16="http://schemas.microsoft.com/office/drawing/2014/main" id="{F4524FD5-0862-EAA7-637F-A02498CD3E27}"/>
              </a:ext>
            </a:extLst>
          </p:cNvPr>
          <p:cNvSpPr>
            <a:spLocks noGrp="1"/>
          </p:cNvSpPr>
          <p:nvPr>
            <p:ph type="body" sz="quarter" idx="33" hasCustomPrompt="1"/>
          </p:nvPr>
        </p:nvSpPr>
        <p:spPr>
          <a:xfrm>
            <a:off x="441273" y="9690100"/>
            <a:ext cx="2546348" cy="357290"/>
          </a:xfrm>
          <a:prstGeom prst="rect">
            <a:avLst/>
          </a:prstGeom>
        </p:spPr>
        <p:txBody>
          <a:bodyPr lIns="0" tIns="0" rIns="0" bIns="0" anchor="b">
            <a:noAutofit/>
          </a:bodyPr>
          <a:lstStyle>
            <a:lvl1pPr marL="0" indent="0" algn="l">
              <a:buNone/>
              <a:defRPr sz="1600">
                <a:solidFill>
                  <a:schemeClr val="bg1"/>
                </a:solidFill>
                <a:latin typeface="Arial" panose="020B0604020202020204" pitchFamily="34" charset="0"/>
                <a:cs typeface="Arial" panose="020B0604020202020204" pitchFamily="34" charset="0"/>
              </a:defRPr>
            </a:lvl1pPr>
            <a:lvl2pPr marL="534604" indent="0">
              <a:buNone/>
              <a:defRPr sz="1600"/>
            </a:lvl2pPr>
            <a:lvl3pPr marL="1069208" indent="0">
              <a:buNone/>
              <a:defRPr sz="1600"/>
            </a:lvl3pPr>
            <a:lvl4pPr marL="1603812" indent="0">
              <a:buNone/>
              <a:defRPr sz="1600"/>
            </a:lvl4pPr>
            <a:lvl5pPr marL="2138416" indent="0">
              <a:buNone/>
              <a:defRPr sz="1600"/>
            </a:lvl5pPr>
          </a:lstStyle>
          <a:p>
            <a:pPr lvl="0"/>
            <a:r>
              <a:rPr lang="en-GB" dirty="0"/>
              <a:t>Insert name here</a:t>
            </a:r>
          </a:p>
        </p:txBody>
      </p:sp>
      <p:sp>
        <p:nvSpPr>
          <p:cNvPr id="7" name="Text Placeholder 27">
            <a:extLst>
              <a:ext uri="{FF2B5EF4-FFF2-40B4-BE49-F238E27FC236}">
                <a16:creationId xmlns:a16="http://schemas.microsoft.com/office/drawing/2014/main" id="{146CC355-6393-2C02-BB1B-B816DFBBD753}"/>
              </a:ext>
            </a:extLst>
          </p:cNvPr>
          <p:cNvSpPr>
            <a:spLocks noGrp="1"/>
          </p:cNvSpPr>
          <p:nvPr>
            <p:ph type="body" sz="quarter" idx="34" hasCustomPrompt="1"/>
          </p:nvPr>
        </p:nvSpPr>
        <p:spPr>
          <a:xfrm>
            <a:off x="441273" y="7859202"/>
            <a:ext cx="3157120" cy="1665798"/>
          </a:xfrm>
          <a:prstGeom prst="rect">
            <a:avLst/>
          </a:prstGeom>
          <a:noFill/>
        </p:spPr>
        <p:txBody>
          <a:bodyPr lIns="0" tIns="0" rIns="0" bIns="0">
            <a:noAutofit/>
          </a:bodyPr>
          <a:lstStyle>
            <a:lvl1pPr marL="0" indent="0">
              <a:spcBef>
                <a:spcPts val="0"/>
              </a:spcBef>
              <a:buNone/>
              <a:defRPr sz="1600" b="1">
                <a:solidFill>
                  <a:schemeClr val="bg1"/>
                </a:solidFill>
                <a:latin typeface="Arial Black" panose="020B0A04020102020204" pitchFamily="34" charset="0"/>
              </a:defRPr>
            </a:lvl1pPr>
          </a:lstStyle>
          <a:p>
            <a:pPr lvl="0"/>
            <a:r>
              <a:rPr lang="en-GB" dirty="0"/>
              <a:t>Insert quote here</a:t>
            </a:r>
          </a:p>
        </p:txBody>
      </p:sp>
      <p:sp>
        <p:nvSpPr>
          <p:cNvPr id="14" name="Freeform: Shape 13">
            <a:extLst>
              <a:ext uri="{FF2B5EF4-FFF2-40B4-BE49-F238E27FC236}">
                <a16:creationId xmlns:a16="http://schemas.microsoft.com/office/drawing/2014/main" id="{7CDE1CFC-F02E-0E04-F41B-014C5386CB2E}"/>
              </a:ext>
            </a:extLst>
          </p:cNvPr>
          <p:cNvSpPr/>
          <p:nvPr userDrawn="1"/>
        </p:nvSpPr>
        <p:spPr>
          <a:xfrm>
            <a:off x="422698" y="7397563"/>
            <a:ext cx="389877" cy="301617"/>
          </a:xfrm>
          <a:custGeom>
            <a:avLst/>
            <a:gdLst>
              <a:gd name="connsiteX0" fmla="*/ 173260 w 623982"/>
              <a:gd name="connsiteY0" fmla="*/ 95 h 482726"/>
              <a:gd name="connsiteX1" fmla="*/ 265748 w 623982"/>
              <a:gd name="connsiteY1" fmla="*/ 74105 h 482726"/>
              <a:gd name="connsiteX2" fmla="*/ 134588 w 623982"/>
              <a:gd name="connsiteY2" fmla="*/ 233839 h 482726"/>
              <a:gd name="connsiteX3" fmla="*/ 168212 w 623982"/>
              <a:gd name="connsiteY3" fmla="*/ 228791 h 482726"/>
              <a:gd name="connsiteX4" fmla="*/ 282607 w 623982"/>
              <a:gd name="connsiteY4" fmla="*/ 349853 h 482726"/>
              <a:gd name="connsiteX5" fmla="*/ 149733 w 623982"/>
              <a:gd name="connsiteY5" fmla="*/ 482727 h 482726"/>
              <a:gd name="connsiteX6" fmla="*/ 0 w 623982"/>
              <a:gd name="connsiteY6" fmla="*/ 311182 h 482726"/>
              <a:gd name="connsiteX7" fmla="*/ 173260 w 623982"/>
              <a:gd name="connsiteY7" fmla="*/ 95 h 482726"/>
              <a:gd name="connsiteX8" fmla="*/ 514636 w 623982"/>
              <a:gd name="connsiteY8" fmla="*/ 95 h 482726"/>
              <a:gd name="connsiteX9" fmla="*/ 608838 w 623982"/>
              <a:gd name="connsiteY9" fmla="*/ 74105 h 482726"/>
              <a:gd name="connsiteX10" fmla="*/ 477679 w 623982"/>
              <a:gd name="connsiteY10" fmla="*/ 233839 h 482726"/>
              <a:gd name="connsiteX11" fmla="*/ 511302 w 623982"/>
              <a:gd name="connsiteY11" fmla="*/ 228791 h 482726"/>
              <a:gd name="connsiteX12" fmla="*/ 623983 w 623982"/>
              <a:gd name="connsiteY12" fmla="*/ 349853 h 482726"/>
              <a:gd name="connsiteX13" fmla="*/ 491109 w 623982"/>
              <a:gd name="connsiteY13" fmla="*/ 482727 h 482726"/>
              <a:gd name="connsiteX14" fmla="*/ 343091 w 623982"/>
              <a:gd name="connsiteY14" fmla="*/ 311182 h 482726"/>
              <a:gd name="connsiteX15" fmla="*/ 514636 w 623982"/>
              <a:gd name="connsiteY15" fmla="*/ 0 h 48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2726">
                <a:moveTo>
                  <a:pt x="173260" y="95"/>
                </a:moveTo>
                <a:lnTo>
                  <a:pt x="265748" y="74105"/>
                </a:lnTo>
                <a:cubicBezTo>
                  <a:pt x="211931" y="102680"/>
                  <a:pt x="149733" y="173355"/>
                  <a:pt x="134588" y="233839"/>
                </a:cubicBezTo>
                <a:cubicBezTo>
                  <a:pt x="139637" y="230505"/>
                  <a:pt x="154781" y="228791"/>
                  <a:pt x="168212" y="228791"/>
                </a:cubicBezTo>
                <a:cubicBezTo>
                  <a:pt x="232124" y="228791"/>
                  <a:pt x="282607" y="277559"/>
                  <a:pt x="282607" y="349853"/>
                </a:cubicBezTo>
                <a:cubicBezTo>
                  <a:pt x="282607" y="422148"/>
                  <a:pt x="222028" y="482727"/>
                  <a:pt x="149733" y="482727"/>
                </a:cubicBezTo>
                <a:cubicBezTo>
                  <a:pt x="70676" y="482727"/>
                  <a:pt x="0" y="420529"/>
                  <a:pt x="0" y="311182"/>
                </a:cubicBezTo>
                <a:cubicBezTo>
                  <a:pt x="0" y="185071"/>
                  <a:pt x="68961" y="72390"/>
                  <a:pt x="173260" y="95"/>
                </a:cubicBezTo>
                <a:close/>
                <a:moveTo>
                  <a:pt x="514636" y="95"/>
                </a:moveTo>
                <a:lnTo>
                  <a:pt x="608838" y="74105"/>
                </a:lnTo>
                <a:cubicBezTo>
                  <a:pt x="555022" y="102680"/>
                  <a:pt x="491109" y="173355"/>
                  <a:pt x="477679" y="233839"/>
                </a:cubicBezTo>
                <a:cubicBezTo>
                  <a:pt x="482727" y="230505"/>
                  <a:pt x="497872" y="228791"/>
                  <a:pt x="511302" y="228791"/>
                </a:cubicBezTo>
                <a:cubicBezTo>
                  <a:pt x="573500" y="228791"/>
                  <a:pt x="623983" y="277559"/>
                  <a:pt x="623983" y="349853"/>
                </a:cubicBezTo>
                <a:cubicBezTo>
                  <a:pt x="623983" y="422148"/>
                  <a:pt x="565118" y="482727"/>
                  <a:pt x="491109" y="482727"/>
                </a:cubicBezTo>
                <a:cubicBezTo>
                  <a:pt x="412051" y="482727"/>
                  <a:pt x="343091" y="420529"/>
                  <a:pt x="343091" y="311182"/>
                </a:cubicBezTo>
                <a:cubicBezTo>
                  <a:pt x="343091" y="185071"/>
                  <a:pt x="410337" y="72390"/>
                  <a:pt x="514636" y="0"/>
                </a:cubicBezTo>
                <a:close/>
              </a:path>
            </a:pathLst>
          </a:custGeom>
          <a:solidFill>
            <a:srgbClr val="00788A"/>
          </a:solidFill>
          <a:ln w="9525"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AD87E405-E874-14AE-D4E4-3AD4D8E0718E}"/>
              </a:ext>
            </a:extLst>
          </p:cNvPr>
          <p:cNvSpPr/>
          <p:nvPr userDrawn="1"/>
        </p:nvSpPr>
        <p:spPr>
          <a:xfrm>
            <a:off x="3208516" y="9690100"/>
            <a:ext cx="389877" cy="302630"/>
          </a:xfrm>
          <a:custGeom>
            <a:avLst/>
            <a:gdLst>
              <a:gd name="connsiteX0" fmla="*/ 109347 w 623982"/>
              <a:gd name="connsiteY0" fmla="*/ 484346 h 484346"/>
              <a:gd name="connsiteX1" fmla="*/ 16859 w 623982"/>
              <a:gd name="connsiteY1" fmla="*/ 408623 h 484346"/>
              <a:gd name="connsiteX2" fmla="*/ 146400 w 623982"/>
              <a:gd name="connsiteY2" fmla="*/ 248888 h 484346"/>
              <a:gd name="connsiteX3" fmla="*/ 114395 w 623982"/>
              <a:gd name="connsiteY3" fmla="*/ 255651 h 484346"/>
              <a:gd name="connsiteX4" fmla="*/ 0 w 623982"/>
              <a:gd name="connsiteY4" fmla="*/ 134588 h 484346"/>
              <a:gd name="connsiteX5" fmla="*/ 131159 w 623982"/>
              <a:gd name="connsiteY5" fmla="*/ 0 h 484346"/>
              <a:gd name="connsiteX6" fmla="*/ 282512 w 623982"/>
              <a:gd name="connsiteY6" fmla="*/ 171545 h 484346"/>
              <a:gd name="connsiteX7" fmla="*/ 109252 w 623982"/>
              <a:gd name="connsiteY7" fmla="*/ 484346 h 484346"/>
              <a:gd name="connsiteX8" fmla="*/ 450723 w 623982"/>
              <a:gd name="connsiteY8" fmla="*/ 484346 h 484346"/>
              <a:gd name="connsiteX9" fmla="*/ 358235 w 623982"/>
              <a:gd name="connsiteY9" fmla="*/ 408623 h 484346"/>
              <a:gd name="connsiteX10" fmla="*/ 489395 w 623982"/>
              <a:gd name="connsiteY10" fmla="*/ 248888 h 484346"/>
              <a:gd name="connsiteX11" fmla="*/ 455771 w 623982"/>
              <a:gd name="connsiteY11" fmla="*/ 255651 h 484346"/>
              <a:gd name="connsiteX12" fmla="*/ 341376 w 623982"/>
              <a:gd name="connsiteY12" fmla="*/ 134588 h 484346"/>
              <a:gd name="connsiteX13" fmla="*/ 474250 w 623982"/>
              <a:gd name="connsiteY13" fmla="*/ 0 h 484346"/>
              <a:gd name="connsiteX14" fmla="*/ 623983 w 623982"/>
              <a:gd name="connsiteY14" fmla="*/ 171545 h 484346"/>
              <a:gd name="connsiteX15" fmla="*/ 450723 w 623982"/>
              <a:gd name="connsiteY15" fmla="*/ 484346 h 48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4346">
                <a:moveTo>
                  <a:pt x="109347" y="484346"/>
                </a:moveTo>
                <a:lnTo>
                  <a:pt x="16859" y="408623"/>
                </a:lnTo>
                <a:cubicBezTo>
                  <a:pt x="70676" y="380048"/>
                  <a:pt x="132874" y="309372"/>
                  <a:pt x="146400" y="248888"/>
                </a:cubicBezTo>
                <a:cubicBezTo>
                  <a:pt x="141351" y="252222"/>
                  <a:pt x="126206" y="255651"/>
                  <a:pt x="114395" y="255651"/>
                </a:cubicBezTo>
                <a:cubicBezTo>
                  <a:pt x="50483" y="255651"/>
                  <a:pt x="0" y="205169"/>
                  <a:pt x="0" y="134588"/>
                </a:cubicBezTo>
                <a:cubicBezTo>
                  <a:pt x="0" y="64008"/>
                  <a:pt x="60579" y="0"/>
                  <a:pt x="131159" y="0"/>
                </a:cubicBezTo>
                <a:cubicBezTo>
                  <a:pt x="210217" y="0"/>
                  <a:pt x="282512" y="62198"/>
                  <a:pt x="282512" y="171545"/>
                </a:cubicBezTo>
                <a:cubicBezTo>
                  <a:pt x="282512" y="297656"/>
                  <a:pt x="211836" y="410337"/>
                  <a:pt x="109252" y="484346"/>
                </a:cubicBezTo>
                <a:close/>
                <a:moveTo>
                  <a:pt x="450723" y="484346"/>
                </a:moveTo>
                <a:lnTo>
                  <a:pt x="358235" y="408623"/>
                </a:lnTo>
                <a:cubicBezTo>
                  <a:pt x="412052" y="380048"/>
                  <a:pt x="474250" y="309372"/>
                  <a:pt x="489395" y="248888"/>
                </a:cubicBezTo>
                <a:cubicBezTo>
                  <a:pt x="482632" y="252222"/>
                  <a:pt x="469202" y="255651"/>
                  <a:pt x="455771" y="255651"/>
                </a:cubicBezTo>
                <a:cubicBezTo>
                  <a:pt x="391859" y="255651"/>
                  <a:pt x="341376" y="205169"/>
                  <a:pt x="341376" y="134588"/>
                </a:cubicBezTo>
                <a:cubicBezTo>
                  <a:pt x="341376" y="64008"/>
                  <a:pt x="401955" y="0"/>
                  <a:pt x="474250" y="0"/>
                </a:cubicBezTo>
                <a:cubicBezTo>
                  <a:pt x="553308" y="0"/>
                  <a:pt x="623983" y="62198"/>
                  <a:pt x="623983" y="171545"/>
                </a:cubicBezTo>
                <a:cubicBezTo>
                  <a:pt x="623983" y="297656"/>
                  <a:pt x="555022" y="410337"/>
                  <a:pt x="450723" y="484346"/>
                </a:cubicBezTo>
                <a:close/>
              </a:path>
            </a:pathLst>
          </a:custGeom>
          <a:solidFill>
            <a:srgbClr val="00788A"/>
          </a:solidFill>
          <a:ln w="9525" cap="flat">
            <a:noFill/>
            <a:prstDash val="solid"/>
            <a:miter/>
          </a:ln>
        </p:spPr>
        <p:txBody>
          <a:bodyPr rtlCol="0" anchor="ctr"/>
          <a:lstStyle/>
          <a:p>
            <a:endParaRPr lang="en-GB"/>
          </a:p>
        </p:txBody>
      </p:sp>
      <p:cxnSp>
        <p:nvCxnSpPr>
          <p:cNvPr id="16" name="Straight Connector 15">
            <a:extLst>
              <a:ext uri="{FF2B5EF4-FFF2-40B4-BE49-F238E27FC236}">
                <a16:creationId xmlns:a16="http://schemas.microsoft.com/office/drawing/2014/main" id="{4052C558-1AB4-24A8-150D-55F13569E38F}"/>
              </a:ext>
            </a:extLst>
          </p:cNvPr>
          <p:cNvCxnSpPr>
            <a:cxnSpLocks/>
          </p:cNvCxnSpPr>
          <p:nvPr userDrawn="1"/>
        </p:nvCxnSpPr>
        <p:spPr>
          <a:xfrm flipH="1">
            <a:off x="422698" y="7175500"/>
            <a:ext cx="3138546" cy="0"/>
          </a:xfrm>
          <a:prstGeom prst="line">
            <a:avLst/>
          </a:prstGeom>
          <a:ln>
            <a:solidFill>
              <a:srgbClr val="00788A"/>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12">
            <a:extLst>
              <a:ext uri="{FF2B5EF4-FFF2-40B4-BE49-F238E27FC236}">
                <a16:creationId xmlns:a16="http://schemas.microsoft.com/office/drawing/2014/main" id="{33D85380-BE61-AC37-70B9-7207B3390623}"/>
              </a:ext>
            </a:extLst>
          </p:cNvPr>
          <p:cNvSpPr>
            <a:spLocks noGrp="1"/>
          </p:cNvSpPr>
          <p:nvPr>
            <p:ph type="body" sz="quarter" idx="42" hasCustomPrompt="1"/>
          </p:nvPr>
        </p:nvSpPr>
        <p:spPr>
          <a:xfrm>
            <a:off x="4051303" y="4884839"/>
            <a:ext cx="3138546" cy="375385"/>
          </a:xfrm>
          <a:prstGeom prst="rect">
            <a:avLst/>
          </a:prstGeom>
        </p:spPr>
        <p:txBody>
          <a:bodyPr lIns="0" tIns="0" rIns="0" bIns="0"/>
          <a:lstStyle>
            <a:lvl1pPr>
              <a:defRPr sz="1800">
                <a:solidFill>
                  <a:srgbClr val="7BC243"/>
                </a:solidFill>
                <a:latin typeface="Arial Black" panose="020B0A04020102020204" pitchFamily="34" charset="0"/>
              </a:defRPr>
            </a:lvl1pPr>
          </a:lstStyle>
          <a:p>
            <a:r>
              <a:rPr lang="en-GB" dirty="0"/>
              <a:t>Heading here</a:t>
            </a:r>
          </a:p>
        </p:txBody>
      </p:sp>
      <p:sp>
        <p:nvSpPr>
          <p:cNvPr id="19" name="Text Placeholder 112">
            <a:extLst>
              <a:ext uri="{FF2B5EF4-FFF2-40B4-BE49-F238E27FC236}">
                <a16:creationId xmlns:a16="http://schemas.microsoft.com/office/drawing/2014/main" id="{A8C4F073-F738-BA43-51EA-C931A40C46D0}"/>
              </a:ext>
            </a:extLst>
          </p:cNvPr>
          <p:cNvSpPr>
            <a:spLocks noGrp="1"/>
          </p:cNvSpPr>
          <p:nvPr>
            <p:ph type="body" sz="quarter" idx="43" hasCustomPrompt="1"/>
          </p:nvPr>
        </p:nvSpPr>
        <p:spPr>
          <a:xfrm>
            <a:off x="429367" y="4884839"/>
            <a:ext cx="3138546" cy="375385"/>
          </a:xfrm>
          <a:prstGeom prst="rect">
            <a:avLst/>
          </a:prstGeom>
        </p:spPr>
        <p:txBody>
          <a:bodyPr lIns="0" tIns="0" rIns="0" bIns="0"/>
          <a:lstStyle>
            <a:lvl1pPr>
              <a:defRPr sz="1800">
                <a:solidFill>
                  <a:srgbClr val="7BC243"/>
                </a:solidFill>
                <a:latin typeface="Arial Black" panose="020B0A04020102020204" pitchFamily="34" charset="0"/>
              </a:defRPr>
            </a:lvl1pPr>
          </a:lstStyle>
          <a:p>
            <a:r>
              <a:rPr lang="en-GB" dirty="0"/>
              <a:t>Heading here</a:t>
            </a:r>
          </a:p>
        </p:txBody>
      </p:sp>
      <p:sp>
        <p:nvSpPr>
          <p:cNvPr id="3" name="Picture Placeholder 33">
            <a:extLst>
              <a:ext uri="{FF2B5EF4-FFF2-40B4-BE49-F238E27FC236}">
                <a16:creationId xmlns:a16="http://schemas.microsoft.com/office/drawing/2014/main" id="{8249EBF5-6A15-FB12-3EB6-A69EB4241052}"/>
              </a:ext>
            </a:extLst>
          </p:cNvPr>
          <p:cNvSpPr>
            <a:spLocks noGrp="1"/>
          </p:cNvSpPr>
          <p:nvPr>
            <p:ph type="pic" sz="quarter" idx="44" hasCustomPrompt="1"/>
          </p:nvPr>
        </p:nvSpPr>
        <p:spPr>
          <a:xfrm>
            <a:off x="430637" y="2668329"/>
            <a:ext cx="6759211" cy="1454509"/>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20" name="Graphic 3">
            <a:extLst>
              <a:ext uri="{FF2B5EF4-FFF2-40B4-BE49-F238E27FC236}">
                <a16:creationId xmlns:a16="http://schemas.microsoft.com/office/drawing/2014/main" id="{F4F864DA-4CB7-497D-B89A-1B79034A79F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683250" y="774701"/>
            <a:ext cx="1364169" cy="374524"/>
          </a:xfrm>
          <a:prstGeom prst="rect">
            <a:avLst/>
          </a:prstGeom>
        </p:spPr>
      </p:pic>
      <p:sp>
        <p:nvSpPr>
          <p:cNvPr id="23" name="Text Placeholder 2">
            <a:extLst>
              <a:ext uri="{FF2B5EF4-FFF2-40B4-BE49-F238E27FC236}">
                <a16:creationId xmlns:a16="http://schemas.microsoft.com/office/drawing/2014/main" id="{788C0422-3A60-4C03-82C4-3480B0D7EEBE}"/>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4" name="Text Placeholder 2">
            <a:extLst>
              <a:ext uri="{FF2B5EF4-FFF2-40B4-BE49-F238E27FC236}">
                <a16:creationId xmlns:a16="http://schemas.microsoft.com/office/drawing/2014/main" id="{B3737A63-1F29-4E32-8DE0-32525C6A7211}"/>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7BC243"/>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pic>
        <p:nvPicPr>
          <p:cNvPr id="21" name="Picture 20" descr="A screenshot of a video game&#10;&#10;Description automatically generated with low confidence">
            <a:extLst>
              <a:ext uri="{FF2B5EF4-FFF2-40B4-BE49-F238E27FC236}">
                <a16:creationId xmlns:a16="http://schemas.microsoft.com/office/drawing/2014/main" id="{F4FB3AF0-51FF-4365-A469-1B8A8039963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25772" b="53390"/>
          <a:stretch/>
        </p:blipFill>
        <p:spPr>
          <a:xfrm>
            <a:off x="5212385" y="9704490"/>
            <a:ext cx="1709525" cy="736012"/>
          </a:xfrm>
          <a:prstGeom prst="rect">
            <a:avLst/>
          </a:prstGeom>
        </p:spPr>
      </p:pic>
    </p:spTree>
    <p:extLst>
      <p:ext uri="{BB962C8B-B14F-4D97-AF65-F5344CB8AC3E}">
        <p14:creationId xmlns:p14="http://schemas.microsoft.com/office/powerpoint/2010/main" val="300359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788A"/>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latin typeface="Arial" panose="020B0604020202020204" pitchFamily="34" charset="0"/>
              <a:cs typeface="Arial" panose="020B0604020202020204" pitchFamily="34" charset="0"/>
            </a:endParaRPr>
          </a:p>
        </p:txBody>
      </p:sp>
      <p:sp>
        <p:nvSpPr>
          <p:cNvPr id="11" name="Text Placeholder 2">
            <a:extLst>
              <a:ext uri="{FF2B5EF4-FFF2-40B4-BE49-F238E27FC236}">
                <a16:creationId xmlns:a16="http://schemas.microsoft.com/office/drawing/2014/main" id="{4301E512-02E2-2593-5961-B4652521B27F}"/>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rgbClr val="00788A"/>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2" name="Text Placeholder 2">
            <a:extLst>
              <a:ext uri="{FF2B5EF4-FFF2-40B4-BE49-F238E27FC236}">
                <a16:creationId xmlns:a16="http://schemas.microsoft.com/office/drawing/2014/main" id="{57B8D2D6-8307-92CA-7D75-DAC9F2034D1E}"/>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508499"/>
            <a:ext cx="3200398" cy="2737586"/>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0"/>
            <a:ext cx="3200398" cy="5410200"/>
          </a:xfrm>
          <a:prstGeom prst="rect">
            <a:avLst/>
          </a:prstGeom>
          <a:solidFill>
            <a:schemeClr val="bg2">
              <a:lumMod val="95000"/>
            </a:schemeClr>
          </a:solidFill>
        </p:spPr>
        <p:txBody>
          <a:bodyPr/>
          <a:lstStyle>
            <a:lvl1pPr>
              <a:defRPr b="1">
                <a:solidFill>
                  <a:schemeClr val="tx2">
                    <a:lumMod val="60000"/>
                    <a:lumOff val="40000"/>
                  </a:schemeClr>
                </a:solidFill>
                <a:latin typeface="Arial" panose="020B0604020202020204" pitchFamily="34" charset="0"/>
                <a:cs typeface="Arial" panose="020B0604020202020204" pitchFamily="34" charset="0"/>
              </a:defRPr>
            </a:lvl1pPr>
          </a:lstStyle>
          <a:p>
            <a:r>
              <a:rPr lang="en-GB" dirty="0"/>
              <a:t>CLICK TO </a:t>
            </a:r>
            <a:br>
              <a:rPr lang="en-GB" dirty="0"/>
            </a:br>
            <a:r>
              <a:rPr lang="en-GB" dirty="0"/>
              <a:t>INSERT IMAGE</a:t>
            </a:r>
          </a:p>
        </p:txBody>
      </p:sp>
      <p:sp>
        <p:nvSpPr>
          <p:cNvPr id="17" name="Picture Placeholder 33">
            <a:extLst>
              <a:ext uri="{FF2B5EF4-FFF2-40B4-BE49-F238E27FC236}">
                <a16:creationId xmlns:a16="http://schemas.microsoft.com/office/drawing/2014/main" id="{A391D764-8D22-0A81-44FD-BE793611B5EA}"/>
              </a:ext>
            </a:extLst>
          </p:cNvPr>
          <p:cNvSpPr>
            <a:spLocks noGrp="1"/>
          </p:cNvSpPr>
          <p:nvPr>
            <p:ph type="pic" sz="quarter" idx="39" hasCustomPrompt="1"/>
          </p:nvPr>
        </p:nvSpPr>
        <p:spPr>
          <a:xfrm>
            <a:off x="3922290" y="7632698"/>
            <a:ext cx="3200398" cy="2286001"/>
          </a:xfrm>
          <a:prstGeom prst="rect">
            <a:avLst/>
          </a:prstGeom>
          <a:solidFill>
            <a:schemeClr val="bg2">
              <a:lumMod val="95000"/>
            </a:schemeClr>
          </a:solidFill>
        </p:spPr>
        <p:txBody>
          <a:bodyPr/>
          <a:lstStyle>
            <a:lvl1pPr>
              <a:defRPr b="1">
                <a:solidFill>
                  <a:schemeClr val="tx2">
                    <a:lumMod val="60000"/>
                    <a:lumOff val="40000"/>
                  </a:schemeClr>
                </a:solidFill>
                <a:latin typeface="Arial" panose="020B0604020202020204" pitchFamily="34" charset="0"/>
                <a:cs typeface="Arial" panose="020B0604020202020204" pitchFamily="34" charset="0"/>
              </a:defRPr>
            </a:lvl1pPr>
          </a:lstStyle>
          <a:p>
            <a:r>
              <a:rPr lang="en-GB" dirty="0"/>
              <a:t>CLICK TO </a:t>
            </a:r>
            <a:br>
              <a:rPr lang="en-GB" dirty="0"/>
            </a:br>
            <a:r>
              <a:rPr lang="en-GB" dirty="0"/>
              <a:t>INSERT IMAGE</a:t>
            </a:r>
          </a:p>
        </p:txBody>
      </p:sp>
      <p:pic>
        <p:nvPicPr>
          <p:cNvPr id="13" name="Graphic 3">
            <a:extLst>
              <a:ext uri="{FF2B5EF4-FFF2-40B4-BE49-F238E27FC236}">
                <a16:creationId xmlns:a16="http://schemas.microsoft.com/office/drawing/2014/main" id="{3DBF15A5-83D4-42C9-9C91-F48F73648F5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683250" y="774701"/>
            <a:ext cx="1364169" cy="374524"/>
          </a:xfrm>
          <a:prstGeom prst="rect">
            <a:avLst/>
          </a:prstGeom>
        </p:spPr>
      </p:pic>
      <p:sp>
        <p:nvSpPr>
          <p:cNvPr id="20" name="Subtitle 2">
            <a:extLst>
              <a:ext uri="{FF2B5EF4-FFF2-40B4-BE49-F238E27FC236}">
                <a16:creationId xmlns:a16="http://schemas.microsoft.com/office/drawing/2014/main" id="{9340E774-2599-426F-AA04-B576949E5D05}"/>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rgbClr val="00788A"/>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Tree>
    <p:extLst>
      <p:ext uri="{BB962C8B-B14F-4D97-AF65-F5344CB8AC3E}">
        <p14:creationId xmlns:p14="http://schemas.microsoft.com/office/powerpoint/2010/main" val="254985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3922290" y="4860491"/>
            <a:ext cx="3200398" cy="5058208"/>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6" name="Picture Placeholder 33">
            <a:extLst>
              <a:ext uri="{FF2B5EF4-FFF2-40B4-BE49-F238E27FC236}">
                <a16:creationId xmlns:a16="http://schemas.microsoft.com/office/drawing/2014/main" id="{20325244-BD62-8BE4-1C05-5EF312AC396B}"/>
              </a:ext>
            </a:extLst>
          </p:cNvPr>
          <p:cNvSpPr>
            <a:spLocks noGrp="1"/>
          </p:cNvSpPr>
          <p:nvPr>
            <p:ph type="pic" sz="quarter" idx="38" hasCustomPrompt="1"/>
          </p:nvPr>
        </p:nvSpPr>
        <p:spPr>
          <a:xfrm>
            <a:off x="430637" y="4508501"/>
            <a:ext cx="3200398" cy="2590800"/>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3" name="Text Placeholder 112">
            <a:extLst>
              <a:ext uri="{FF2B5EF4-FFF2-40B4-BE49-F238E27FC236}">
                <a16:creationId xmlns:a16="http://schemas.microsoft.com/office/drawing/2014/main" id="{78E66000-B06A-B64D-5E9F-18A3ACE53C3D}"/>
              </a:ext>
            </a:extLst>
          </p:cNvPr>
          <p:cNvSpPr>
            <a:spLocks noGrp="1"/>
          </p:cNvSpPr>
          <p:nvPr>
            <p:ph type="body" sz="quarter" idx="35" hasCustomPrompt="1"/>
          </p:nvPr>
        </p:nvSpPr>
        <p:spPr>
          <a:xfrm>
            <a:off x="3922291" y="4485105"/>
            <a:ext cx="3200398" cy="375385"/>
          </a:xfrm>
          <a:prstGeom prst="rect">
            <a:avLst/>
          </a:prstGeom>
        </p:spPr>
        <p:txBody>
          <a:bodyPr lIns="0" tIns="0" rIns="0" bIns="0"/>
          <a:lstStyle>
            <a:lvl1pPr>
              <a:defRPr sz="1800">
                <a:solidFill>
                  <a:schemeClr val="bg1"/>
                </a:solidFill>
                <a:latin typeface="Arial Black" panose="020B0A04020102020204" pitchFamily="34" charset="0"/>
              </a:defRPr>
            </a:lvl1pPr>
          </a:lstStyle>
          <a:p>
            <a:r>
              <a:rPr lang="en-GB" dirty="0"/>
              <a:t>Heading here</a:t>
            </a:r>
          </a:p>
        </p:txBody>
      </p:sp>
      <p:sp>
        <p:nvSpPr>
          <p:cNvPr id="4" name="Picture Placeholder 33">
            <a:extLst>
              <a:ext uri="{FF2B5EF4-FFF2-40B4-BE49-F238E27FC236}">
                <a16:creationId xmlns:a16="http://schemas.microsoft.com/office/drawing/2014/main" id="{9F78CF22-9BEB-9407-9899-8DA58E0544C1}"/>
              </a:ext>
            </a:extLst>
          </p:cNvPr>
          <p:cNvSpPr>
            <a:spLocks noGrp="1"/>
          </p:cNvSpPr>
          <p:nvPr>
            <p:ph type="pic" sz="quarter" idx="39" hasCustomPrompt="1"/>
          </p:nvPr>
        </p:nvSpPr>
        <p:spPr>
          <a:xfrm>
            <a:off x="430637" y="7325358"/>
            <a:ext cx="3200398" cy="2590800"/>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7" name="Picture 6" descr="Logo, company name&#10;&#10;Description automatically generated">
            <a:extLst>
              <a:ext uri="{FF2B5EF4-FFF2-40B4-BE49-F238E27FC236}">
                <a16:creationId xmlns:a16="http://schemas.microsoft.com/office/drawing/2014/main" id="{B8EF83B3-2ED8-9481-787D-C8A1E7D7C885}"/>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3" name="Subtitle 2">
            <a:extLst>
              <a:ext uri="{FF2B5EF4-FFF2-40B4-BE49-F238E27FC236}">
                <a16:creationId xmlns:a16="http://schemas.microsoft.com/office/drawing/2014/main" id="{ED33619B-266D-4F99-A0F4-3069F6514D93}"/>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
        <p:nvSpPr>
          <p:cNvPr id="17" name="Text Placeholder 2">
            <a:extLst>
              <a:ext uri="{FF2B5EF4-FFF2-40B4-BE49-F238E27FC236}">
                <a16:creationId xmlns:a16="http://schemas.microsoft.com/office/drawing/2014/main" id="{A48272F7-1933-498C-9054-01FA50CDE04D}"/>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9" name="Text Placeholder 2">
            <a:extLst>
              <a:ext uri="{FF2B5EF4-FFF2-40B4-BE49-F238E27FC236}">
                <a16:creationId xmlns:a16="http://schemas.microsoft.com/office/drawing/2014/main" id="{D2A9475A-FF80-4B94-A634-69569DABAF2B}"/>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346050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C9A0794-9400-1897-7291-A93C2E0CEC40}"/>
              </a:ext>
            </a:extLst>
          </p:cNvPr>
          <p:cNvSpPr/>
          <p:nvPr userDrawn="1"/>
        </p:nvSpPr>
        <p:spPr>
          <a:xfrm rot="1784269" flipH="1">
            <a:off x="-2066758" y="2011674"/>
            <a:ext cx="10933085" cy="9875032"/>
          </a:xfrm>
          <a:custGeom>
            <a:avLst/>
            <a:gdLst>
              <a:gd name="connsiteX0" fmla="*/ 10115166 w 10933085"/>
              <a:gd name="connsiteY0" fmla="*/ 0 h 9875032"/>
              <a:gd name="connsiteX1" fmla="*/ 3484506 w 10933085"/>
              <a:gd name="connsiteY1" fmla="*/ 27136 h 9875032"/>
              <a:gd name="connsiteX2" fmla="*/ 0 w 10933085"/>
              <a:gd name="connsiteY2" fmla="*/ 6126767 h 9875032"/>
              <a:gd name="connsiteX3" fmla="*/ 6561341 w 10933085"/>
              <a:gd name="connsiteY3" fmla="*/ 9875032 h 9875032"/>
              <a:gd name="connsiteX4" fmla="*/ 10933085 w 10933085"/>
              <a:gd name="connsiteY4" fmla="*/ 2222289 h 987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3085" h="9875032">
                <a:moveTo>
                  <a:pt x="10115166" y="0"/>
                </a:moveTo>
                <a:lnTo>
                  <a:pt x="3484506" y="27136"/>
                </a:lnTo>
                <a:lnTo>
                  <a:pt x="0" y="6126767"/>
                </a:lnTo>
                <a:lnTo>
                  <a:pt x="6561341" y="9875032"/>
                </a:lnTo>
                <a:lnTo>
                  <a:pt x="10933085" y="2222289"/>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5" name="Text Placeholder 27">
            <a:extLst>
              <a:ext uri="{FF2B5EF4-FFF2-40B4-BE49-F238E27FC236}">
                <a16:creationId xmlns:a16="http://schemas.microsoft.com/office/drawing/2014/main" id="{F29BA051-45FA-2FE7-4762-72BF77F1A0F2}"/>
              </a:ext>
            </a:extLst>
          </p:cNvPr>
          <p:cNvSpPr>
            <a:spLocks noGrp="1"/>
          </p:cNvSpPr>
          <p:nvPr>
            <p:ph type="body" sz="quarter" idx="37" hasCustomPrompt="1"/>
          </p:nvPr>
        </p:nvSpPr>
        <p:spPr>
          <a:xfrm>
            <a:off x="430637" y="4813300"/>
            <a:ext cx="4643013" cy="1492696"/>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3" name="Text Placeholder 112">
            <a:extLst>
              <a:ext uri="{FF2B5EF4-FFF2-40B4-BE49-F238E27FC236}">
                <a16:creationId xmlns:a16="http://schemas.microsoft.com/office/drawing/2014/main" id="{78E66000-B06A-B64D-5E9F-18A3ACE53C3D}"/>
              </a:ext>
            </a:extLst>
          </p:cNvPr>
          <p:cNvSpPr>
            <a:spLocks noGrp="1"/>
          </p:cNvSpPr>
          <p:nvPr>
            <p:ph type="body" sz="quarter" idx="35" hasCustomPrompt="1"/>
          </p:nvPr>
        </p:nvSpPr>
        <p:spPr>
          <a:xfrm>
            <a:off x="430638" y="4431116"/>
            <a:ext cx="4643013" cy="375385"/>
          </a:xfrm>
          <a:prstGeom prst="rect">
            <a:avLst/>
          </a:prstGeom>
        </p:spPr>
        <p:txBody>
          <a:bodyPr lIns="0" tIns="0" rIns="0" bIns="0"/>
          <a:lstStyle>
            <a:lvl1pPr>
              <a:defRPr sz="1800">
                <a:solidFill>
                  <a:schemeClr val="bg1"/>
                </a:solidFill>
                <a:latin typeface="Arial Black" panose="020B0A04020102020204" pitchFamily="34" charset="0"/>
              </a:defRPr>
            </a:lvl1pPr>
          </a:lstStyle>
          <a:p>
            <a:r>
              <a:rPr lang="en-GB" dirty="0"/>
              <a:t>Heading here</a:t>
            </a:r>
          </a:p>
        </p:txBody>
      </p:sp>
      <p:cxnSp>
        <p:nvCxnSpPr>
          <p:cNvPr id="2" name="Straight Connector 1">
            <a:extLst>
              <a:ext uri="{FF2B5EF4-FFF2-40B4-BE49-F238E27FC236}">
                <a16:creationId xmlns:a16="http://schemas.microsoft.com/office/drawing/2014/main" id="{F5B73502-2545-309D-27EF-30BA1437B700}"/>
              </a:ext>
            </a:extLst>
          </p:cNvPr>
          <p:cNvCxnSpPr>
            <a:cxnSpLocks/>
          </p:cNvCxnSpPr>
          <p:nvPr userDrawn="1"/>
        </p:nvCxnSpPr>
        <p:spPr>
          <a:xfrm flipH="1">
            <a:off x="430637" y="4203700"/>
            <a:ext cx="372861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0" name="Text Placeholder 27">
            <a:extLst>
              <a:ext uri="{FF2B5EF4-FFF2-40B4-BE49-F238E27FC236}">
                <a16:creationId xmlns:a16="http://schemas.microsoft.com/office/drawing/2014/main" id="{19B7E8E4-B269-2FAA-CE27-3E9B20A56BD1}"/>
              </a:ext>
            </a:extLst>
          </p:cNvPr>
          <p:cNvSpPr>
            <a:spLocks noGrp="1"/>
          </p:cNvSpPr>
          <p:nvPr>
            <p:ph type="body" sz="quarter" idx="40" hasCustomPrompt="1"/>
          </p:nvPr>
        </p:nvSpPr>
        <p:spPr>
          <a:xfrm>
            <a:off x="4051302" y="7248384"/>
            <a:ext cx="3138546" cy="2667773"/>
          </a:xfrm>
          <a:prstGeom prst="rect">
            <a:avLst/>
          </a:prstGeom>
          <a:noFill/>
        </p:spPr>
        <p:txBody>
          <a:bodyPr lIns="0" tIns="0" rIns="0" bIns="0">
            <a:noAutofit/>
          </a:bodyPr>
          <a:lstStyle>
            <a:lvl1pPr marL="0" indent="0">
              <a:spcBef>
                <a:spcPts val="0"/>
              </a:spcBef>
              <a:buNone/>
              <a:defRPr sz="1400">
                <a:solidFill>
                  <a:schemeClr val="bg1"/>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112">
            <a:extLst>
              <a:ext uri="{FF2B5EF4-FFF2-40B4-BE49-F238E27FC236}">
                <a16:creationId xmlns:a16="http://schemas.microsoft.com/office/drawing/2014/main" id="{CF6A20B1-A170-EF2E-663D-892D5BE3A090}"/>
              </a:ext>
            </a:extLst>
          </p:cNvPr>
          <p:cNvSpPr>
            <a:spLocks noGrp="1"/>
          </p:cNvSpPr>
          <p:nvPr>
            <p:ph type="body" sz="quarter" idx="41" hasCustomPrompt="1"/>
          </p:nvPr>
        </p:nvSpPr>
        <p:spPr>
          <a:xfrm>
            <a:off x="4051303" y="6866201"/>
            <a:ext cx="3138546" cy="375385"/>
          </a:xfrm>
          <a:prstGeom prst="rect">
            <a:avLst/>
          </a:prstGeom>
        </p:spPr>
        <p:txBody>
          <a:bodyPr lIns="0" tIns="0" rIns="0" bIns="0"/>
          <a:lstStyle>
            <a:lvl1pPr>
              <a:defRPr sz="1800">
                <a:solidFill>
                  <a:schemeClr val="bg1"/>
                </a:solidFill>
                <a:latin typeface="Arial Black" panose="020B0A04020102020204" pitchFamily="34" charset="0"/>
              </a:defRPr>
            </a:lvl1pPr>
          </a:lstStyle>
          <a:p>
            <a:r>
              <a:rPr lang="en-GB" dirty="0"/>
              <a:t>Heading here</a:t>
            </a:r>
          </a:p>
        </p:txBody>
      </p:sp>
      <p:cxnSp>
        <p:nvCxnSpPr>
          <p:cNvPr id="17" name="Straight Connector 16">
            <a:extLst>
              <a:ext uri="{FF2B5EF4-FFF2-40B4-BE49-F238E27FC236}">
                <a16:creationId xmlns:a16="http://schemas.microsoft.com/office/drawing/2014/main" id="{D684CF01-79C7-1D22-E48D-079AF12DCBC1}"/>
              </a:ext>
            </a:extLst>
          </p:cNvPr>
          <p:cNvCxnSpPr>
            <a:cxnSpLocks/>
          </p:cNvCxnSpPr>
          <p:nvPr userDrawn="1"/>
        </p:nvCxnSpPr>
        <p:spPr>
          <a:xfrm flipV="1">
            <a:off x="3778250" y="6879963"/>
            <a:ext cx="0" cy="3036195"/>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6" name="Picture Placeholder 33">
            <a:extLst>
              <a:ext uri="{FF2B5EF4-FFF2-40B4-BE49-F238E27FC236}">
                <a16:creationId xmlns:a16="http://schemas.microsoft.com/office/drawing/2014/main" id="{FAF63E2C-E006-EB42-492B-81AC73558CF0}"/>
              </a:ext>
            </a:extLst>
          </p:cNvPr>
          <p:cNvSpPr>
            <a:spLocks noGrp="1"/>
          </p:cNvSpPr>
          <p:nvPr>
            <p:ph type="pic" sz="quarter" idx="38" hasCustomPrompt="1"/>
          </p:nvPr>
        </p:nvSpPr>
        <p:spPr>
          <a:xfrm>
            <a:off x="5302248" y="4416648"/>
            <a:ext cx="1887600" cy="1966258"/>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sp>
        <p:nvSpPr>
          <p:cNvPr id="16" name="Picture Placeholder 33">
            <a:extLst>
              <a:ext uri="{FF2B5EF4-FFF2-40B4-BE49-F238E27FC236}">
                <a16:creationId xmlns:a16="http://schemas.microsoft.com/office/drawing/2014/main" id="{2B8AB402-3D47-1CA1-2D22-5EAF7B243355}"/>
              </a:ext>
            </a:extLst>
          </p:cNvPr>
          <p:cNvSpPr>
            <a:spLocks noGrp="1"/>
          </p:cNvSpPr>
          <p:nvPr>
            <p:ph type="pic" sz="quarter" idx="42" hasCustomPrompt="1"/>
          </p:nvPr>
        </p:nvSpPr>
        <p:spPr>
          <a:xfrm>
            <a:off x="430637" y="6892663"/>
            <a:ext cx="3042812" cy="3036194"/>
          </a:xfrm>
          <a:prstGeom prst="rect">
            <a:avLst/>
          </a:prstGeom>
          <a:solidFill>
            <a:schemeClr val="bg2">
              <a:lumMod val="95000"/>
            </a:schemeClr>
          </a:solidFill>
        </p:spPr>
        <p:txBody>
          <a:bodyPr/>
          <a:lstStyle>
            <a:lvl1pPr>
              <a:defRPr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7" name="Picture 6" descr="Logo, company name&#10;&#10;Description automatically generated">
            <a:extLst>
              <a:ext uri="{FF2B5EF4-FFF2-40B4-BE49-F238E27FC236}">
                <a16:creationId xmlns:a16="http://schemas.microsoft.com/office/drawing/2014/main" id="{B4D283B4-203F-5B77-98E4-2FC090CC89CF}"/>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9" name="Subtitle 2">
            <a:extLst>
              <a:ext uri="{FF2B5EF4-FFF2-40B4-BE49-F238E27FC236}">
                <a16:creationId xmlns:a16="http://schemas.microsoft.com/office/drawing/2014/main" id="{FFF19931-8291-4A3E-8D06-60EE3217C8F7}"/>
              </a:ext>
            </a:extLst>
          </p:cNvPr>
          <p:cNvSpPr>
            <a:spLocks noGrp="1"/>
          </p:cNvSpPr>
          <p:nvPr>
            <p:ph type="subTitle" idx="13" hasCustomPrompt="1"/>
          </p:nvPr>
        </p:nvSpPr>
        <p:spPr>
          <a:xfrm>
            <a:off x="430637" y="10261600"/>
            <a:ext cx="5123600" cy="228599"/>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TOMORROW TOGETHER.</a:t>
            </a:r>
            <a:endParaRPr lang="en-US" dirty="0"/>
          </a:p>
        </p:txBody>
      </p:sp>
      <p:sp>
        <p:nvSpPr>
          <p:cNvPr id="20" name="Text Placeholder 2">
            <a:extLst>
              <a:ext uri="{FF2B5EF4-FFF2-40B4-BE49-F238E27FC236}">
                <a16:creationId xmlns:a16="http://schemas.microsoft.com/office/drawing/2014/main" id="{3231671F-FFC3-4BC1-91CD-1EE753289327}"/>
              </a:ext>
            </a:extLst>
          </p:cNvPr>
          <p:cNvSpPr>
            <a:spLocks noGrp="1"/>
          </p:cNvSpPr>
          <p:nvPr>
            <p:ph type="body" sz="quarter" idx="11" hasCustomPrompt="1"/>
          </p:nvPr>
        </p:nvSpPr>
        <p:spPr>
          <a:xfrm>
            <a:off x="430637" y="1993900"/>
            <a:ext cx="4871613" cy="1219713"/>
          </a:xfrm>
          <a:prstGeom prst="rect">
            <a:avLst/>
          </a:prstGeom>
        </p:spPr>
        <p:txBody>
          <a:bodyPr lIns="0" tIns="0" rIns="0" bIns="0">
            <a:noAutofit/>
          </a:bodyPr>
          <a:lstStyle>
            <a:lvl1pPr marL="0" indent="0">
              <a:lnSpc>
                <a:spcPct val="90000"/>
              </a:lnSpc>
              <a:spcBef>
                <a:spcPts val="0"/>
              </a:spcBef>
              <a:buNone/>
              <a:defRPr sz="4000" b="1">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1" name="Text Placeholder 2">
            <a:extLst>
              <a:ext uri="{FF2B5EF4-FFF2-40B4-BE49-F238E27FC236}">
                <a16:creationId xmlns:a16="http://schemas.microsoft.com/office/drawing/2014/main" id="{08051A21-8972-4593-B09C-EE44ABA73F49}"/>
              </a:ext>
            </a:extLst>
          </p:cNvPr>
          <p:cNvSpPr>
            <a:spLocks noGrp="1"/>
          </p:cNvSpPr>
          <p:nvPr>
            <p:ph type="body" sz="quarter" idx="36" hasCustomPrompt="1"/>
          </p:nvPr>
        </p:nvSpPr>
        <p:spPr>
          <a:xfrm>
            <a:off x="430637" y="3205634"/>
            <a:ext cx="4173215" cy="655421"/>
          </a:xfrm>
          <a:prstGeom prst="rect">
            <a:avLst/>
          </a:prstGeom>
        </p:spPr>
        <p:txBody>
          <a:bodyPr lIns="0" tIns="0" rIns="0" bIns="0">
            <a:noAutofit/>
          </a:bodyPr>
          <a:lstStyle>
            <a:lvl1pPr marL="0" indent="0">
              <a:lnSpc>
                <a:spcPct val="90000"/>
              </a:lnSpc>
              <a:spcBef>
                <a:spcPts val="0"/>
              </a:spcBef>
              <a:buNone/>
              <a:defRPr sz="2000" b="0">
                <a:solidFill>
                  <a:schemeClr val="bg1"/>
                </a:solidFill>
                <a:latin typeface="Arial Black" panose="020B0A04020102020204" pitchFamily="34" charset="0"/>
                <a:cs typeface="Arial" panose="020B06040202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1720468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9" name="Text Placeholder 2">
            <a:extLst>
              <a:ext uri="{FF2B5EF4-FFF2-40B4-BE49-F238E27FC236}">
                <a16:creationId xmlns:a16="http://schemas.microsoft.com/office/drawing/2014/main" id="{8D990DD8-1ABB-4F56-8555-AC28B2DC9A9D}"/>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0" name="Text Placeholder 2">
            <a:extLst>
              <a:ext uri="{FF2B5EF4-FFF2-40B4-BE49-F238E27FC236}">
                <a16:creationId xmlns:a16="http://schemas.microsoft.com/office/drawing/2014/main" id="{3DBC75C7-9F09-276A-2D05-72DE74149FC9}"/>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913550"/>
            <a:ext cx="6759211" cy="493768"/>
          </a:xfrm>
          <a:prstGeom prst="rect">
            <a:avLst/>
          </a:prstGeom>
        </p:spPr>
        <p:txBody>
          <a:bodyPr lIns="0" tIns="0" rIns="0" bIns="0">
            <a:noAutofit/>
          </a:bodyPr>
          <a:lstStyle>
            <a:lvl1pPr marL="0" indent="0">
              <a:lnSpc>
                <a:spcPct val="90000"/>
              </a:lnSpc>
              <a:spcBef>
                <a:spcPts val="0"/>
              </a:spcBef>
              <a:buNone/>
              <a:defRPr sz="36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613603"/>
            <a:ext cx="3138546" cy="4305097"/>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5609990"/>
            <a:ext cx="3138546" cy="2937109"/>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4" name="Picture Placeholder 33">
            <a:extLst>
              <a:ext uri="{FF2B5EF4-FFF2-40B4-BE49-F238E27FC236}">
                <a16:creationId xmlns:a16="http://schemas.microsoft.com/office/drawing/2014/main" id="{5064358C-30FF-E086-99FB-8BE6CD79F2EB}"/>
              </a:ext>
            </a:extLst>
          </p:cNvPr>
          <p:cNvSpPr>
            <a:spLocks noGrp="1"/>
          </p:cNvSpPr>
          <p:nvPr>
            <p:ph type="pic" sz="quarter" idx="42" hasCustomPrompt="1"/>
          </p:nvPr>
        </p:nvSpPr>
        <p:spPr>
          <a:xfrm>
            <a:off x="430637" y="2668329"/>
            <a:ext cx="6759211" cy="1951790"/>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3" name="Picture 2" descr="Logo, company name&#10;&#10;Description automatically generated">
            <a:extLst>
              <a:ext uri="{FF2B5EF4-FFF2-40B4-BE49-F238E27FC236}">
                <a16:creationId xmlns:a16="http://schemas.microsoft.com/office/drawing/2014/main" id="{48B4DBDB-3FD2-D2BB-4E27-AE468C641B0D}"/>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4" name="Subtitle 2">
            <a:extLst>
              <a:ext uri="{FF2B5EF4-FFF2-40B4-BE49-F238E27FC236}">
                <a16:creationId xmlns:a16="http://schemas.microsoft.com/office/drawing/2014/main" id="{2E5F03C3-322F-40BA-BEDC-C2D98C664DDD}"/>
              </a:ext>
            </a:extLst>
          </p:cNvPr>
          <p:cNvSpPr>
            <a:spLocks noGrp="1"/>
          </p:cNvSpPr>
          <p:nvPr>
            <p:ph type="subTitle" idx="13" hasCustomPrompt="1"/>
          </p:nvPr>
        </p:nvSpPr>
        <p:spPr>
          <a:xfrm>
            <a:off x="5362402" y="9758704"/>
            <a:ext cx="1327148" cy="577371"/>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a:t>
            </a:r>
          </a:p>
          <a:p>
            <a:r>
              <a:rPr lang="en-GB" dirty="0"/>
              <a:t>TOMORROW </a:t>
            </a:r>
          </a:p>
          <a:p>
            <a:r>
              <a:rPr lang="en-GB" dirty="0"/>
              <a:t>TOGETHER.</a:t>
            </a:r>
            <a:endParaRPr lang="en-US" dirty="0"/>
          </a:p>
        </p:txBody>
      </p:sp>
    </p:spTree>
    <p:extLst>
      <p:ext uri="{BB962C8B-B14F-4D97-AF65-F5344CB8AC3E}">
        <p14:creationId xmlns:p14="http://schemas.microsoft.com/office/powerpoint/2010/main" val="341669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7BC243"/>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396564"/>
            <a:ext cx="3138546" cy="4522135"/>
          </a:xfrm>
          <a:prstGeom prst="rect">
            <a:avLst/>
          </a:prstGeom>
          <a:noFill/>
        </p:spPr>
        <p:txBody>
          <a:bodyPr lIns="0" tIns="0" rIns="0" bIns="0">
            <a:noAutofit/>
          </a:bodyPr>
          <a:lstStyle>
            <a:lvl1pPr marL="0" indent="0">
              <a:spcBef>
                <a:spcPts val="0"/>
              </a:spcBef>
              <a:buNone/>
              <a:defRPr sz="14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2" name="Text Placeholder 21">
            <a:extLst>
              <a:ext uri="{FF2B5EF4-FFF2-40B4-BE49-F238E27FC236}">
                <a16:creationId xmlns:a16="http://schemas.microsoft.com/office/drawing/2014/main" id="{45A50888-3914-95BD-E129-B71351E8EB23}"/>
              </a:ext>
            </a:extLst>
          </p:cNvPr>
          <p:cNvSpPr>
            <a:spLocks noGrp="1"/>
          </p:cNvSpPr>
          <p:nvPr>
            <p:ph type="body" sz="quarter" idx="33" hasCustomPrompt="1"/>
          </p:nvPr>
        </p:nvSpPr>
        <p:spPr>
          <a:xfrm>
            <a:off x="4051303" y="8152976"/>
            <a:ext cx="2546348" cy="357290"/>
          </a:xfrm>
          <a:prstGeom prst="rect">
            <a:avLst/>
          </a:prstGeom>
        </p:spPr>
        <p:txBody>
          <a:bodyPr lIns="0" tIns="0" rIns="0" bIns="0" anchor="b">
            <a:noAutofit/>
          </a:bodyPr>
          <a:lstStyle>
            <a:lvl1pPr marL="0" indent="0" algn="l">
              <a:buNone/>
              <a:defRPr sz="1600">
                <a:solidFill>
                  <a:schemeClr val="tx2"/>
                </a:solidFill>
                <a:latin typeface="Arial" panose="020B0604020202020204" pitchFamily="34" charset="0"/>
                <a:cs typeface="Arial" panose="020B0604020202020204" pitchFamily="34" charset="0"/>
              </a:defRPr>
            </a:lvl1pPr>
            <a:lvl2pPr marL="534604" indent="0">
              <a:buNone/>
              <a:defRPr sz="1600"/>
            </a:lvl2pPr>
            <a:lvl3pPr marL="1069208" indent="0">
              <a:buNone/>
              <a:defRPr sz="1600"/>
            </a:lvl3pPr>
            <a:lvl4pPr marL="1603812" indent="0">
              <a:buNone/>
              <a:defRPr sz="1600"/>
            </a:lvl4pPr>
            <a:lvl5pPr marL="2138416" indent="0">
              <a:buNone/>
              <a:defRPr sz="1600"/>
            </a:lvl5pPr>
          </a:lstStyle>
          <a:p>
            <a:pPr lvl="0"/>
            <a:r>
              <a:rPr lang="en-GB" dirty="0"/>
              <a:t>Insert name here</a:t>
            </a:r>
          </a:p>
        </p:txBody>
      </p:sp>
      <p:sp>
        <p:nvSpPr>
          <p:cNvPr id="4" name="Text Placeholder 27">
            <a:extLst>
              <a:ext uri="{FF2B5EF4-FFF2-40B4-BE49-F238E27FC236}">
                <a16:creationId xmlns:a16="http://schemas.microsoft.com/office/drawing/2014/main" id="{76509764-52AD-4192-E319-71A4569B373B}"/>
              </a:ext>
            </a:extLst>
          </p:cNvPr>
          <p:cNvSpPr>
            <a:spLocks noGrp="1"/>
          </p:cNvSpPr>
          <p:nvPr>
            <p:ph type="body" sz="quarter" idx="34" hasCustomPrompt="1"/>
          </p:nvPr>
        </p:nvSpPr>
        <p:spPr>
          <a:xfrm>
            <a:off x="4051303" y="6182801"/>
            <a:ext cx="3157120" cy="1842265"/>
          </a:xfrm>
          <a:prstGeom prst="rect">
            <a:avLst/>
          </a:prstGeom>
          <a:noFill/>
        </p:spPr>
        <p:txBody>
          <a:bodyPr lIns="0" tIns="0" rIns="0" bIns="0">
            <a:noAutofit/>
          </a:bodyPr>
          <a:lstStyle>
            <a:lvl1pPr marL="0" indent="0">
              <a:spcBef>
                <a:spcPts val="0"/>
              </a:spcBef>
              <a:buNone/>
              <a:defRPr sz="1600" b="1">
                <a:solidFill>
                  <a:srgbClr val="00788A"/>
                </a:solidFill>
                <a:latin typeface="Arial Black" panose="020B0A04020102020204" pitchFamily="34" charset="0"/>
              </a:defRPr>
            </a:lvl1pPr>
          </a:lstStyle>
          <a:p>
            <a:pPr lvl="0"/>
            <a:r>
              <a:rPr lang="en-GB" dirty="0"/>
              <a:t>Insert quote here</a:t>
            </a:r>
          </a:p>
        </p:txBody>
      </p:sp>
      <p:sp>
        <p:nvSpPr>
          <p:cNvPr id="6" name="Freeform: Shape 5">
            <a:extLst>
              <a:ext uri="{FF2B5EF4-FFF2-40B4-BE49-F238E27FC236}">
                <a16:creationId xmlns:a16="http://schemas.microsoft.com/office/drawing/2014/main" id="{94EF7A7D-21DF-0A4D-3316-028602DBBC29}"/>
              </a:ext>
            </a:extLst>
          </p:cNvPr>
          <p:cNvSpPr/>
          <p:nvPr userDrawn="1"/>
        </p:nvSpPr>
        <p:spPr>
          <a:xfrm>
            <a:off x="4032728" y="5721163"/>
            <a:ext cx="389877" cy="301617"/>
          </a:xfrm>
          <a:custGeom>
            <a:avLst/>
            <a:gdLst>
              <a:gd name="connsiteX0" fmla="*/ 173260 w 623982"/>
              <a:gd name="connsiteY0" fmla="*/ 95 h 482726"/>
              <a:gd name="connsiteX1" fmla="*/ 265748 w 623982"/>
              <a:gd name="connsiteY1" fmla="*/ 74105 h 482726"/>
              <a:gd name="connsiteX2" fmla="*/ 134588 w 623982"/>
              <a:gd name="connsiteY2" fmla="*/ 233839 h 482726"/>
              <a:gd name="connsiteX3" fmla="*/ 168212 w 623982"/>
              <a:gd name="connsiteY3" fmla="*/ 228791 h 482726"/>
              <a:gd name="connsiteX4" fmla="*/ 282607 w 623982"/>
              <a:gd name="connsiteY4" fmla="*/ 349853 h 482726"/>
              <a:gd name="connsiteX5" fmla="*/ 149733 w 623982"/>
              <a:gd name="connsiteY5" fmla="*/ 482727 h 482726"/>
              <a:gd name="connsiteX6" fmla="*/ 0 w 623982"/>
              <a:gd name="connsiteY6" fmla="*/ 311182 h 482726"/>
              <a:gd name="connsiteX7" fmla="*/ 173260 w 623982"/>
              <a:gd name="connsiteY7" fmla="*/ 95 h 482726"/>
              <a:gd name="connsiteX8" fmla="*/ 514636 w 623982"/>
              <a:gd name="connsiteY8" fmla="*/ 95 h 482726"/>
              <a:gd name="connsiteX9" fmla="*/ 608838 w 623982"/>
              <a:gd name="connsiteY9" fmla="*/ 74105 h 482726"/>
              <a:gd name="connsiteX10" fmla="*/ 477679 w 623982"/>
              <a:gd name="connsiteY10" fmla="*/ 233839 h 482726"/>
              <a:gd name="connsiteX11" fmla="*/ 511302 w 623982"/>
              <a:gd name="connsiteY11" fmla="*/ 228791 h 482726"/>
              <a:gd name="connsiteX12" fmla="*/ 623983 w 623982"/>
              <a:gd name="connsiteY12" fmla="*/ 349853 h 482726"/>
              <a:gd name="connsiteX13" fmla="*/ 491109 w 623982"/>
              <a:gd name="connsiteY13" fmla="*/ 482727 h 482726"/>
              <a:gd name="connsiteX14" fmla="*/ 343091 w 623982"/>
              <a:gd name="connsiteY14" fmla="*/ 311182 h 482726"/>
              <a:gd name="connsiteX15" fmla="*/ 514636 w 623982"/>
              <a:gd name="connsiteY15" fmla="*/ 0 h 48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2726">
                <a:moveTo>
                  <a:pt x="173260" y="95"/>
                </a:moveTo>
                <a:lnTo>
                  <a:pt x="265748" y="74105"/>
                </a:lnTo>
                <a:cubicBezTo>
                  <a:pt x="211931" y="102680"/>
                  <a:pt x="149733" y="173355"/>
                  <a:pt x="134588" y="233839"/>
                </a:cubicBezTo>
                <a:cubicBezTo>
                  <a:pt x="139637" y="230505"/>
                  <a:pt x="154781" y="228791"/>
                  <a:pt x="168212" y="228791"/>
                </a:cubicBezTo>
                <a:cubicBezTo>
                  <a:pt x="232124" y="228791"/>
                  <a:pt x="282607" y="277559"/>
                  <a:pt x="282607" y="349853"/>
                </a:cubicBezTo>
                <a:cubicBezTo>
                  <a:pt x="282607" y="422148"/>
                  <a:pt x="222028" y="482727"/>
                  <a:pt x="149733" y="482727"/>
                </a:cubicBezTo>
                <a:cubicBezTo>
                  <a:pt x="70676" y="482727"/>
                  <a:pt x="0" y="420529"/>
                  <a:pt x="0" y="311182"/>
                </a:cubicBezTo>
                <a:cubicBezTo>
                  <a:pt x="0" y="185071"/>
                  <a:pt x="68961" y="72390"/>
                  <a:pt x="173260" y="95"/>
                </a:cubicBezTo>
                <a:close/>
                <a:moveTo>
                  <a:pt x="514636" y="95"/>
                </a:moveTo>
                <a:lnTo>
                  <a:pt x="608838" y="74105"/>
                </a:lnTo>
                <a:cubicBezTo>
                  <a:pt x="555022" y="102680"/>
                  <a:pt x="491109" y="173355"/>
                  <a:pt x="477679" y="233839"/>
                </a:cubicBezTo>
                <a:cubicBezTo>
                  <a:pt x="482727" y="230505"/>
                  <a:pt x="497872" y="228791"/>
                  <a:pt x="511302" y="228791"/>
                </a:cubicBezTo>
                <a:cubicBezTo>
                  <a:pt x="573500" y="228791"/>
                  <a:pt x="623983" y="277559"/>
                  <a:pt x="623983" y="349853"/>
                </a:cubicBezTo>
                <a:cubicBezTo>
                  <a:pt x="623983" y="422148"/>
                  <a:pt x="565118" y="482727"/>
                  <a:pt x="491109" y="482727"/>
                </a:cubicBezTo>
                <a:cubicBezTo>
                  <a:pt x="412051" y="482727"/>
                  <a:pt x="343091" y="420529"/>
                  <a:pt x="343091" y="311182"/>
                </a:cubicBezTo>
                <a:cubicBezTo>
                  <a:pt x="343091" y="185071"/>
                  <a:pt x="410337" y="72390"/>
                  <a:pt x="514636" y="0"/>
                </a:cubicBezTo>
                <a:close/>
              </a:path>
            </a:pathLst>
          </a:custGeom>
          <a:solidFill>
            <a:srgbClr val="00788A"/>
          </a:solidFill>
          <a:ln w="9525" cap="flat">
            <a:noFill/>
            <a:prstDash val="solid"/>
            <a:miter/>
          </a:ln>
        </p:spPr>
        <p:txBody>
          <a:bodyPr rtlCol="0" anchor="ctr"/>
          <a:lstStyle/>
          <a:p>
            <a:endParaRPr lang="en-GB"/>
          </a:p>
        </p:txBody>
      </p:sp>
      <p:sp>
        <p:nvSpPr>
          <p:cNvPr id="7" name="Freeform: Shape 6">
            <a:extLst>
              <a:ext uri="{FF2B5EF4-FFF2-40B4-BE49-F238E27FC236}">
                <a16:creationId xmlns:a16="http://schemas.microsoft.com/office/drawing/2014/main" id="{F603B494-3146-C5E0-D720-F62DBE712215}"/>
              </a:ext>
            </a:extLst>
          </p:cNvPr>
          <p:cNvSpPr/>
          <p:nvPr userDrawn="1"/>
        </p:nvSpPr>
        <p:spPr>
          <a:xfrm>
            <a:off x="6818546" y="8152976"/>
            <a:ext cx="389877" cy="302630"/>
          </a:xfrm>
          <a:custGeom>
            <a:avLst/>
            <a:gdLst>
              <a:gd name="connsiteX0" fmla="*/ 109347 w 623982"/>
              <a:gd name="connsiteY0" fmla="*/ 484346 h 484346"/>
              <a:gd name="connsiteX1" fmla="*/ 16859 w 623982"/>
              <a:gd name="connsiteY1" fmla="*/ 408623 h 484346"/>
              <a:gd name="connsiteX2" fmla="*/ 146400 w 623982"/>
              <a:gd name="connsiteY2" fmla="*/ 248888 h 484346"/>
              <a:gd name="connsiteX3" fmla="*/ 114395 w 623982"/>
              <a:gd name="connsiteY3" fmla="*/ 255651 h 484346"/>
              <a:gd name="connsiteX4" fmla="*/ 0 w 623982"/>
              <a:gd name="connsiteY4" fmla="*/ 134588 h 484346"/>
              <a:gd name="connsiteX5" fmla="*/ 131159 w 623982"/>
              <a:gd name="connsiteY5" fmla="*/ 0 h 484346"/>
              <a:gd name="connsiteX6" fmla="*/ 282512 w 623982"/>
              <a:gd name="connsiteY6" fmla="*/ 171545 h 484346"/>
              <a:gd name="connsiteX7" fmla="*/ 109252 w 623982"/>
              <a:gd name="connsiteY7" fmla="*/ 484346 h 484346"/>
              <a:gd name="connsiteX8" fmla="*/ 450723 w 623982"/>
              <a:gd name="connsiteY8" fmla="*/ 484346 h 484346"/>
              <a:gd name="connsiteX9" fmla="*/ 358235 w 623982"/>
              <a:gd name="connsiteY9" fmla="*/ 408623 h 484346"/>
              <a:gd name="connsiteX10" fmla="*/ 489395 w 623982"/>
              <a:gd name="connsiteY10" fmla="*/ 248888 h 484346"/>
              <a:gd name="connsiteX11" fmla="*/ 455771 w 623982"/>
              <a:gd name="connsiteY11" fmla="*/ 255651 h 484346"/>
              <a:gd name="connsiteX12" fmla="*/ 341376 w 623982"/>
              <a:gd name="connsiteY12" fmla="*/ 134588 h 484346"/>
              <a:gd name="connsiteX13" fmla="*/ 474250 w 623982"/>
              <a:gd name="connsiteY13" fmla="*/ 0 h 484346"/>
              <a:gd name="connsiteX14" fmla="*/ 623983 w 623982"/>
              <a:gd name="connsiteY14" fmla="*/ 171545 h 484346"/>
              <a:gd name="connsiteX15" fmla="*/ 450723 w 623982"/>
              <a:gd name="connsiteY15" fmla="*/ 484346 h 48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4346">
                <a:moveTo>
                  <a:pt x="109347" y="484346"/>
                </a:moveTo>
                <a:lnTo>
                  <a:pt x="16859" y="408623"/>
                </a:lnTo>
                <a:cubicBezTo>
                  <a:pt x="70676" y="380048"/>
                  <a:pt x="132874" y="309372"/>
                  <a:pt x="146400" y="248888"/>
                </a:cubicBezTo>
                <a:cubicBezTo>
                  <a:pt x="141351" y="252222"/>
                  <a:pt x="126206" y="255651"/>
                  <a:pt x="114395" y="255651"/>
                </a:cubicBezTo>
                <a:cubicBezTo>
                  <a:pt x="50483" y="255651"/>
                  <a:pt x="0" y="205169"/>
                  <a:pt x="0" y="134588"/>
                </a:cubicBezTo>
                <a:cubicBezTo>
                  <a:pt x="0" y="64008"/>
                  <a:pt x="60579" y="0"/>
                  <a:pt x="131159" y="0"/>
                </a:cubicBezTo>
                <a:cubicBezTo>
                  <a:pt x="210217" y="0"/>
                  <a:pt x="282512" y="62198"/>
                  <a:pt x="282512" y="171545"/>
                </a:cubicBezTo>
                <a:cubicBezTo>
                  <a:pt x="282512" y="297656"/>
                  <a:pt x="211836" y="410337"/>
                  <a:pt x="109252" y="484346"/>
                </a:cubicBezTo>
                <a:close/>
                <a:moveTo>
                  <a:pt x="450723" y="484346"/>
                </a:moveTo>
                <a:lnTo>
                  <a:pt x="358235" y="408623"/>
                </a:lnTo>
                <a:cubicBezTo>
                  <a:pt x="412052" y="380048"/>
                  <a:pt x="474250" y="309372"/>
                  <a:pt x="489395" y="248888"/>
                </a:cubicBezTo>
                <a:cubicBezTo>
                  <a:pt x="482632" y="252222"/>
                  <a:pt x="469202" y="255651"/>
                  <a:pt x="455771" y="255651"/>
                </a:cubicBezTo>
                <a:cubicBezTo>
                  <a:pt x="391859" y="255651"/>
                  <a:pt x="341376" y="205169"/>
                  <a:pt x="341376" y="134588"/>
                </a:cubicBezTo>
                <a:cubicBezTo>
                  <a:pt x="341376" y="64008"/>
                  <a:pt x="401955" y="0"/>
                  <a:pt x="474250" y="0"/>
                </a:cubicBezTo>
                <a:cubicBezTo>
                  <a:pt x="553308" y="0"/>
                  <a:pt x="623983" y="62198"/>
                  <a:pt x="623983" y="171545"/>
                </a:cubicBezTo>
                <a:cubicBezTo>
                  <a:pt x="623983" y="297656"/>
                  <a:pt x="555022" y="410337"/>
                  <a:pt x="450723" y="484346"/>
                </a:cubicBezTo>
                <a:close/>
              </a:path>
            </a:pathLst>
          </a:custGeom>
          <a:solidFill>
            <a:srgbClr val="00788A"/>
          </a:solidFill>
          <a:ln w="9525" cap="flat">
            <a:noFill/>
            <a:prstDash val="solid"/>
            <a:miter/>
          </a:ln>
        </p:spPr>
        <p:txBody>
          <a:bodyPr rtlCol="0" anchor="ctr"/>
          <a:lstStyle/>
          <a:p>
            <a:endParaRPr lang="en-GB"/>
          </a:p>
        </p:txBody>
      </p:sp>
      <p:cxnSp>
        <p:nvCxnSpPr>
          <p:cNvPr id="14" name="Straight Connector 13">
            <a:extLst>
              <a:ext uri="{FF2B5EF4-FFF2-40B4-BE49-F238E27FC236}">
                <a16:creationId xmlns:a16="http://schemas.microsoft.com/office/drawing/2014/main" id="{C14CF400-1646-DE9F-D8A3-75DC491453B7}"/>
              </a:ext>
            </a:extLst>
          </p:cNvPr>
          <p:cNvCxnSpPr>
            <a:cxnSpLocks/>
          </p:cNvCxnSpPr>
          <p:nvPr userDrawn="1"/>
        </p:nvCxnSpPr>
        <p:spPr>
          <a:xfrm flipH="1">
            <a:off x="4032728" y="5499100"/>
            <a:ext cx="3138546" cy="0"/>
          </a:xfrm>
          <a:prstGeom prst="line">
            <a:avLst/>
          </a:prstGeom>
          <a:ln>
            <a:solidFill>
              <a:srgbClr val="00788A"/>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
            <a:extLst>
              <a:ext uri="{FF2B5EF4-FFF2-40B4-BE49-F238E27FC236}">
                <a16:creationId xmlns:a16="http://schemas.microsoft.com/office/drawing/2014/main" id="{27C529FD-7947-8A54-3B6E-85F443602CDC}"/>
              </a:ext>
            </a:extLst>
          </p:cNvPr>
          <p:cNvSpPr>
            <a:spLocks noGrp="1"/>
          </p:cNvSpPr>
          <p:nvPr>
            <p:ph type="body" sz="quarter" idx="37" hasCustomPrompt="1"/>
          </p:nvPr>
        </p:nvSpPr>
        <p:spPr>
          <a:xfrm>
            <a:off x="430637" y="4554858"/>
            <a:ext cx="6759211" cy="574786"/>
          </a:xfrm>
          <a:prstGeom prst="rect">
            <a:avLst/>
          </a:prstGeom>
        </p:spPr>
        <p:txBody>
          <a:bodyPr lIns="0" tIns="0" rIns="0" bIns="0">
            <a:noAutofit/>
          </a:bodyPr>
          <a:lstStyle>
            <a:lvl1pPr marL="0" indent="0">
              <a:lnSpc>
                <a:spcPct val="90000"/>
              </a:lnSpc>
              <a:spcBef>
                <a:spcPts val="0"/>
              </a:spcBef>
              <a:buNone/>
              <a:defRPr sz="36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3" name="Picture Placeholder 33">
            <a:extLst>
              <a:ext uri="{FF2B5EF4-FFF2-40B4-BE49-F238E27FC236}">
                <a16:creationId xmlns:a16="http://schemas.microsoft.com/office/drawing/2014/main" id="{A85A6928-BF19-D70B-8684-86099BDA8350}"/>
              </a:ext>
            </a:extLst>
          </p:cNvPr>
          <p:cNvSpPr>
            <a:spLocks noGrp="1"/>
          </p:cNvSpPr>
          <p:nvPr>
            <p:ph type="pic" sz="quarter" idx="42" hasCustomPrompt="1"/>
          </p:nvPr>
        </p:nvSpPr>
        <p:spPr>
          <a:xfrm>
            <a:off x="430637" y="2668329"/>
            <a:ext cx="6759211" cy="1619608"/>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3" name="Picture 2" descr="Logo, company name&#10;&#10;Description automatically generated">
            <a:extLst>
              <a:ext uri="{FF2B5EF4-FFF2-40B4-BE49-F238E27FC236}">
                <a16:creationId xmlns:a16="http://schemas.microsoft.com/office/drawing/2014/main" id="{2E5F0921-7A8A-E504-D7C3-01AF4529F289}"/>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5" name="Text Placeholder 2">
            <a:extLst>
              <a:ext uri="{FF2B5EF4-FFF2-40B4-BE49-F238E27FC236}">
                <a16:creationId xmlns:a16="http://schemas.microsoft.com/office/drawing/2014/main" id="{A49E15F5-BE23-4362-A212-AF90BCF16790}"/>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6" name="Text Placeholder 2">
            <a:extLst>
              <a:ext uri="{FF2B5EF4-FFF2-40B4-BE49-F238E27FC236}">
                <a16:creationId xmlns:a16="http://schemas.microsoft.com/office/drawing/2014/main" id="{5F1DAAF0-72E4-4A5F-9297-23CCD97FD676}"/>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
        <p:nvSpPr>
          <p:cNvPr id="19" name="Subtitle 2">
            <a:extLst>
              <a:ext uri="{FF2B5EF4-FFF2-40B4-BE49-F238E27FC236}">
                <a16:creationId xmlns:a16="http://schemas.microsoft.com/office/drawing/2014/main" id="{41E23453-CC99-476C-A492-2EE089D0AD50}"/>
              </a:ext>
            </a:extLst>
          </p:cNvPr>
          <p:cNvSpPr>
            <a:spLocks noGrp="1"/>
          </p:cNvSpPr>
          <p:nvPr>
            <p:ph type="subTitle" idx="13" hasCustomPrompt="1"/>
          </p:nvPr>
        </p:nvSpPr>
        <p:spPr>
          <a:xfrm>
            <a:off x="5362402" y="9758704"/>
            <a:ext cx="1327148" cy="577371"/>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a:t>
            </a:r>
          </a:p>
          <a:p>
            <a:r>
              <a:rPr lang="en-GB" dirty="0"/>
              <a:t>TOMORROW </a:t>
            </a:r>
          </a:p>
          <a:p>
            <a:r>
              <a:rPr lang="en-GB" dirty="0"/>
              <a:t>TOGETHER.</a:t>
            </a:r>
            <a:endParaRPr lang="en-US" dirty="0"/>
          </a:p>
        </p:txBody>
      </p:sp>
    </p:spTree>
    <p:extLst>
      <p:ext uri="{BB962C8B-B14F-4D97-AF65-F5344CB8AC3E}">
        <p14:creationId xmlns:p14="http://schemas.microsoft.com/office/powerpoint/2010/main" val="2837022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287939"/>
            <a:ext cx="6759211" cy="436461"/>
          </a:xfrm>
          <a:prstGeom prst="rect">
            <a:avLst/>
          </a:prstGeom>
        </p:spPr>
        <p:txBody>
          <a:bodyPr lIns="0" tIns="0" rIns="0" bIns="0">
            <a:noAutofit/>
          </a:bodyPr>
          <a:lstStyle>
            <a:lvl1pPr marL="0" indent="0">
              <a:lnSpc>
                <a:spcPct val="90000"/>
              </a:lnSpc>
              <a:spcBef>
                <a:spcPts val="0"/>
              </a:spcBef>
              <a:buNone/>
              <a:defRPr sz="32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4889500"/>
            <a:ext cx="3138546" cy="2209796"/>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4889501"/>
            <a:ext cx="3138546" cy="2209795"/>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2" name="Text Placeholder 2">
            <a:extLst>
              <a:ext uri="{FF2B5EF4-FFF2-40B4-BE49-F238E27FC236}">
                <a16:creationId xmlns:a16="http://schemas.microsoft.com/office/drawing/2014/main" id="{29A802B0-E66E-70E3-B546-74771D092A6B}"/>
              </a:ext>
            </a:extLst>
          </p:cNvPr>
          <p:cNvSpPr>
            <a:spLocks noGrp="1"/>
          </p:cNvSpPr>
          <p:nvPr>
            <p:ph type="body" sz="quarter" idx="42" hasCustomPrompt="1"/>
          </p:nvPr>
        </p:nvSpPr>
        <p:spPr>
          <a:xfrm>
            <a:off x="448039" y="7264396"/>
            <a:ext cx="6759211" cy="436462"/>
          </a:xfrm>
          <a:prstGeom prst="rect">
            <a:avLst/>
          </a:prstGeom>
        </p:spPr>
        <p:txBody>
          <a:bodyPr lIns="0" tIns="0" rIns="0" bIns="0">
            <a:noAutofit/>
          </a:bodyPr>
          <a:lstStyle>
            <a:lvl1pPr marL="0" indent="0">
              <a:lnSpc>
                <a:spcPct val="90000"/>
              </a:lnSpc>
              <a:spcBef>
                <a:spcPts val="0"/>
              </a:spcBef>
              <a:buNone/>
              <a:defRPr sz="32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4" name="Text Placeholder 27">
            <a:extLst>
              <a:ext uri="{FF2B5EF4-FFF2-40B4-BE49-F238E27FC236}">
                <a16:creationId xmlns:a16="http://schemas.microsoft.com/office/drawing/2014/main" id="{BDE78AD6-FF7D-8D41-5B98-1901578CA4CE}"/>
              </a:ext>
            </a:extLst>
          </p:cNvPr>
          <p:cNvSpPr>
            <a:spLocks noGrp="1"/>
          </p:cNvSpPr>
          <p:nvPr>
            <p:ph type="body" sz="quarter" idx="43" hasCustomPrompt="1"/>
          </p:nvPr>
        </p:nvSpPr>
        <p:spPr>
          <a:xfrm>
            <a:off x="448039" y="7861300"/>
            <a:ext cx="3138546" cy="2209800"/>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4" name="Picture Placeholder 33">
            <a:extLst>
              <a:ext uri="{FF2B5EF4-FFF2-40B4-BE49-F238E27FC236}">
                <a16:creationId xmlns:a16="http://schemas.microsoft.com/office/drawing/2014/main" id="{05377CCA-A4D6-A7C8-3DF9-D92D3B9F2FCE}"/>
              </a:ext>
            </a:extLst>
          </p:cNvPr>
          <p:cNvSpPr>
            <a:spLocks noGrp="1"/>
          </p:cNvSpPr>
          <p:nvPr>
            <p:ph type="pic" sz="quarter" idx="44" hasCustomPrompt="1"/>
          </p:nvPr>
        </p:nvSpPr>
        <p:spPr>
          <a:xfrm>
            <a:off x="430637" y="2668329"/>
            <a:ext cx="6759211" cy="1454509"/>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22" name="Picture 21" descr="Logo, company name&#10;&#10;Description automatically generated">
            <a:extLst>
              <a:ext uri="{FF2B5EF4-FFF2-40B4-BE49-F238E27FC236}">
                <a16:creationId xmlns:a16="http://schemas.microsoft.com/office/drawing/2014/main" id="{D9096517-BDB0-2B7B-5210-7D0EE3814620}"/>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15" name="Subtitle 2">
            <a:extLst>
              <a:ext uri="{FF2B5EF4-FFF2-40B4-BE49-F238E27FC236}">
                <a16:creationId xmlns:a16="http://schemas.microsoft.com/office/drawing/2014/main" id="{F1234015-6E50-433A-89D3-19F830294ACC}"/>
              </a:ext>
            </a:extLst>
          </p:cNvPr>
          <p:cNvSpPr>
            <a:spLocks noGrp="1"/>
          </p:cNvSpPr>
          <p:nvPr>
            <p:ph type="subTitle" idx="13" hasCustomPrompt="1"/>
          </p:nvPr>
        </p:nvSpPr>
        <p:spPr>
          <a:xfrm>
            <a:off x="5362402" y="9758704"/>
            <a:ext cx="1327148" cy="577371"/>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a:t>
            </a:r>
          </a:p>
          <a:p>
            <a:r>
              <a:rPr lang="en-GB" dirty="0"/>
              <a:t>TOMORROW </a:t>
            </a:r>
          </a:p>
          <a:p>
            <a:r>
              <a:rPr lang="en-GB" dirty="0"/>
              <a:t>TOGETHER.</a:t>
            </a:r>
            <a:endParaRPr lang="en-US" dirty="0"/>
          </a:p>
        </p:txBody>
      </p:sp>
      <p:sp>
        <p:nvSpPr>
          <p:cNvPr id="16" name="Text Placeholder 2">
            <a:extLst>
              <a:ext uri="{FF2B5EF4-FFF2-40B4-BE49-F238E27FC236}">
                <a16:creationId xmlns:a16="http://schemas.microsoft.com/office/drawing/2014/main" id="{D878C564-A0C7-43F5-9ED9-95857ADA0020}"/>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18" name="Text Placeholder 2">
            <a:extLst>
              <a:ext uri="{FF2B5EF4-FFF2-40B4-BE49-F238E27FC236}">
                <a16:creationId xmlns:a16="http://schemas.microsoft.com/office/drawing/2014/main" id="{9F1F0BE3-5598-4E47-B33E-BAE57BDC42E9}"/>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68541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06BAD1F-BF9E-CD16-A479-1E7FCE7B2547}"/>
              </a:ext>
            </a:extLst>
          </p:cNvPr>
          <p:cNvSpPr/>
          <p:nvPr userDrawn="1"/>
        </p:nvSpPr>
        <p:spPr>
          <a:xfrm rot="19815731">
            <a:off x="3085069" y="9393231"/>
            <a:ext cx="4554666" cy="2373580"/>
          </a:xfrm>
          <a:custGeom>
            <a:avLst/>
            <a:gdLst>
              <a:gd name="connsiteX0" fmla="*/ 3963727 w 4554666"/>
              <a:gd name="connsiteY0" fmla="*/ 0 h 2373580"/>
              <a:gd name="connsiteX1" fmla="*/ 4554666 w 4554666"/>
              <a:gd name="connsiteY1" fmla="*/ 1623618 h 2373580"/>
              <a:gd name="connsiteX2" fmla="*/ 4126239 w 4554666"/>
              <a:gd name="connsiteY2" fmla="*/ 2373580 h 2373580"/>
              <a:gd name="connsiteX3" fmla="*/ 0 w 4554666"/>
              <a:gd name="connsiteY3" fmla="*/ 16404 h 2373580"/>
            </a:gdLst>
            <a:ahLst/>
            <a:cxnLst>
              <a:cxn ang="0">
                <a:pos x="connsiteX0" y="connsiteY0"/>
              </a:cxn>
              <a:cxn ang="0">
                <a:pos x="connsiteX1" y="connsiteY1"/>
              </a:cxn>
              <a:cxn ang="0">
                <a:pos x="connsiteX2" y="connsiteY2"/>
              </a:cxn>
              <a:cxn ang="0">
                <a:pos x="connsiteX3" y="connsiteY3"/>
              </a:cxn>
            </a:cxnLst>
            <a:rect l="l" t="t" r="r" b="b"/>
            <a:pathLst>
              <a:path w="4554666" h="2373580">
                <a:moveTo>
                  <a:pt x="3963727" y="0"/>
                </a:moveTo>
                <a:lnTo>
                  <a:pt x="4554666" y="1623618"/>
                </a:lnTo>
                <a:lnTo>
                  <a:pt x="4126239" y="2373580"/>
                </a:lnTo>
                <a:lnTo>
                  <a:pt x="0" y="16404"/>
                </a:lnTo>
                <a:close/>
              </a:path>
            </a:pathLst>
          </a:custGeom>
          <a:solidFill>
            <a:srgbClr val="00788A"/>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GB">
              <a:ln>
                <a:noFill/>
              </a:ln>
            </a:endParaRPr>
          </a:p>
        </p:txBody>
      </p:sp>
      <p:sp>
        <p:nvSpPr>
          <p:cNvPr id="11" name="Text Placeholder 2">
            <a:extLst>
              <a:ext uri="{FF2B5EF4-FFF2-40B4-BE49-F238E27FC236}">
                <a16:creationId xmlns:a16="http://schemas.microsoft.com/office/drawing/2014/main" id="{45F1926B-7E8B-449A-9B0B-6A4878367962}"/>
              </a:ext>
            </a:extLst>
          </p:cNvPr>
          <p:cNvSpPr>
            <a:spLocks noGrp="1"/>
          </p:cNvSpPr>
          <p:nvPr>
            <p:ph type="body" sz="quarter" idx="37" hasCustomPrompt="1"/>
          </p:nvPr>
        </p:nvSpPr>
        <p:spPr>
          <a:xfrm>
            <a:off x="430637" y="4287939"/>
            <a:ext cx="6759211" cy="436461"/>
          </a:xfrm>
          <a:prstGeom prst="rect">
            <a:avLst/>
          </a:prstGeom>
        </p:spPr>
        <p:txBody>
          <a:bodyPr lIns="0" tIns="0" rIns="0" bIns="0">
            <a:noAutofit/>
          </a:bodyPr>
          <a:lstStyle>
            <a:lvl1pPr marL="0" indent="0">
              <a:lnSpc>
                <a:spcPct val="90000"/>
              </a:lnSpc>
              <a:spcBef>
                <a:spcPts val="0"/>
              </a:spcBef>
              <a:buNone/>
              <a:defRPr sz="32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HEADLINE TEXT HERE…</a:t>
            </a:r>
          </a:p>
        </p:txBody>
      </p:sp>
      <p:sp>
        <p:nvSpPr>
          <p:cNvPr id="12" name="Text Placeholder 27">
            <a:extLst>
              <a:ext uri="{FF2B5EF4-FFF2-40B4-BE49-F238E27FC236}">
                <a16:creationId xmlns:a16="http://schemas.microsoft.com/office/drawing/2014/main" id="{F63470EA-DE90-4DC0-A84B-88DA6B1A6759}"/>
              </a:ext>
            </a:extLst>
          </p:cNvPr>
          <p:cNvSpPr>
            <a:spLocks noGrp="1"/>
          </p:cNvSpPr>
          <p:nvPr>
            <p:ph type="body" sz="quarter" idx="40" hasCustomPrompt="1"/>
          </p:nvPr>
        </p:nvSpPr>
        <p:spPr>
          <a:xfrm>
            <a:off x="430637" y="5286744"/>
            <a:ext cx="3138546" cy="1711162"/>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13" name="Text Placeholder 27">
            <a:extLst>
              <a:ext uri="{FF2B5EF4-FFF2-40B4-BE49-F238E27FC236}">
                <a16:creationId xmlns:a16="http://schemas.microsoft.com/office/drawing/2014/main" id="{9CE0F365-1F79-239E-6966-05277D8968A7}"/>
              </a:ext>
            </a:extLst>
          </p:cNvPr>
          <p:cNvSpPr>
            <a:spLocks noGrp="1"/>
          </p:cNvSpPr>
          <p:nvPr>
            <p:ph type="body" sz="quarter" idx="41" hasCustomPrompt="1"/>
          </p:nvPr>
        </p:nvSpPr>
        <p:spPr>
          <a:xfrm>
            <a:off x="4051302" y="5319273"/>
            <a:ext cx="3138546" cy="2999227"/>
          </a:xfrm>
          <a:prstGeom prst="rect">
            <a:avLst/>
          </a:prstGeom>
          <a:noFill/>
        </p:spPr>
        <p:txBody>
          <a:bodyPr lIns="0" tIns="0" rIns="0" bIns="0">
            <a:noAutofit/>
          </a:bodyPr>
          <a:lstStyle>
            <a:lvl1pPr marL="0" indent="0">
              <a:spcBef>
                <a:spcPts val="0"/>
              </a:spcBef>
              <a:buNone/>
              <a:defRPr sz="1200">
                <a:solidFill>
                  <a:schemeClr val="tx2"/>
                </a:solidFill>
                <a:latin typeface="Arial" panose="020B0604020202020204" pitchFamily="34" charset="0"/>
                <a:cs typeface="Arial" panose="020B0604020202020204" pitchFamily="34" charset="0"/>
              </a:defRPr>
            </a:lvl1pPr>
          </a:lstStyle>
          <a:p>
            <a:pPr lvl="0"/>
            <a:r>
              <a:rPr lang="en-GB" dirty="0"/>
              <a:t>Click to insert body copy here</a:t>
            </a:r>
          </a:p>
        </p:txBody>
      </p:sp>
      <p:sp>
        <p:nvSpPr>
          <p:cNvPr id="6" name="Text Placeholder 21">
            <a:extLst>
              <a:ext uri="{FF2B5EF4-FFF2-40B4-BE49-F238E27FC236}">
                <a16:creationId xmlns:a16="http://schemas.microsoft.com/office/drawing/2014/main" id="{F4524FD5-0862-EAA7-637F-A02498CD3E27}"/>
              </a:ext>
            </a:extLst>
          </p:cNvPr>
          <p:cNvSpPr>
            <a:spLocks noGrp="1"/>
          </p:cNvSpPr>
          <p:nvPr>
            <p:ph type="body" sz="quarter" idx="33" hasCustomPrompt="1"/>
          </p:nvPr>
        </p:nvSpPr>
        <p:spPr>
          <a:xfrm>
            <a:off x="441273" y="9690100"/>
            <a:ext cx="2546348" cy="357290"/>
          </a:xfrm>
          <a:prstGeom prst="rect">
            <a:avLst/>
          </a:prstGeom>
        </p:spPr>
        <p:txBody>
          <a:bodyPr lIns="0" tIns="0" rIns="0" bIns="0" anchor="b">
            <a:noAutofit/>
          </a:bodyPr>
          <a:lstStyle>
            <a:lvl1pPr marL="0" indent="0" algn="l">
              <a:buNone/>
              <a:defRPr sz="1600">
                <a:solidFill>
                  <a:schemeClr val="tx2"/>
                </a:solidFill>
                <a:latin typeface="Arial" panose="020B0604020202020204" pitchFamily="34" charset="0"/>
                <a:cs typeface="Arial" panose="020B0604020202020204" pitchFamily="34" charset="0"/>
              </a:defRPr>
            </a:lvl1pPr>
            <a:lvl2pPr marL="534604" indent="0">
              <a:buNone/>
              <a:defRPr sz="1600"/>
            </a:lvl2pPr>
            <a:lvl3pPr marL="1069208" indent="0">
              <a:buNone/>
              <a:defRPr sz="1600"/>
            </a:lvl3pPr>
            <a:lvl4pPr marL="1603812" indent="0">
              <a:buNone/>
              <a:defRPr sz="1600"/>
            </a:lvl4pPr>
            <a:lvl5pPr marL="2138416" indent="0">
              <a:buNone/>
              <a:defRPr sz="1600"/>
            </a:lvl5pPr>
          </a:lstStyle>
          <a:p>
            <a:pPr lvl="0"/>
            <a:r>
              <a:rPr lang="en-GB" dirty="0"/>
              <a:t>Insert name here</a:t>
            </a:r>
          </a:p>
        </p:txBody>
      </p:sp>
      <p:sp>
        <p:nvSpPr>
          <p:cNvPr id="7" name="Text Placeholder 27">
            <a:extLst>
              <a:ext uri="{FF2B5EF4-FFF2-40B4-BE49-F238E27FC236}">
                <a16:creationId xmlns:a16="http://schemas.microsoft.com/office/drawing/2014/main" id="{146CC355-6393-2C02-BB1B-B816DFBBD753}"/>
              </a:ext>
            </a:extLst>
          </p:cNvPr>
          <p:cNvSpPr>
            <a:spLocks noGrp="1"/>
          </p:cNvSpPr>
          <p:nvPr>
            <p:ph type="body" sz="quarter" idx="34" hasCustomPrompt="1"/>
          </p:nvPr>
        </p:nvSpPr>
        <p:spPr>
          <a:xfrm>
            <a:off x="434923" y="7861300"/>
            <a:ext cx="3157120" cy="1665798"/>
          </a:xfrm>
          <a:prstGeom prst="rect">
            <a:avLst/>
          </a:prstGeom>
          <a:noFill/>
        </p:spPr>
        <p:txBody>
          <a:bodyPr lIns="0" tIns="0" rIns="0" bIns="0">
            <a:noAutofit/>
          </a:bodyPr>
          <a:lstStyle>
            <a:lvl1pPr marL="0" indent="0">
              <a:spcBef>
                <a:spcPts val="0"/>
              </a:spcBef>
              <a:buNone/>
              <a:defRPr sz="1600" b="1">
                <a:solidFill>
                  <a:srgbClr val="00788A"/>
                </a:solidFill>
                <a:latin typeface="Arial Black" panose="020B0A04020102020204" pitchFamily="34" charset="0"/>
              </a:defRPr>
            </a:lvl1pPr>
          </a:lstStyle>
          <a:p>
            <a:pPr lvl="0"/>
            <a:r>
              <a:rPr lang="en-GB" dirty="0"/>
              <a:t>Insert quote here</a:t>
            </a:r>
          </a:p>
        </p:txBody>
      </p:sp>
      <p:sp>
        <p:nvSpPr>
          <p:cNvPr id="14" name="Freeform: Shape 13">
            <a:extLst>
              <a:ext uri="{FF2B5EF4-FFF2-40B4-BE49-F238E27FC236}">
                <a16:creationId xmlns:a16="http://schemas.microsoft.com/office/drawing/2014/main" id="{7CDE1CFC-F02E-0E04-F41B-014C5386CB2E}"/>
              </a:ext>
            </a:extLst>
          </p:cNvPr>
          <p:cNvSpPr/>
          <p:nvPr userDrawn="1"/>
        </p:nvSpPr>
        <p:spPr>
          <a:xfrm>
            <a:off x="422698" y="7397563"/>
            <a:ext cx="389877" cy="301617"/>
          </a:xfrm>
          <a:custGeom>
            <a:avLst/>
            <a:gdLst>
              <a:gd name="connsiteX0" fmla="*/ 173260 w 623982"/>
              <a:gd name="connsiteY0" fmla="*/ 95 h 482726"/>
              <a:gd name="connsiteX1" fmla="*/ 265748 w 623982"/>
              <a:gd name="connsiteY1" fmla="*/ 74105 h 482726"/>
              <a:gd name="connsiteX2" fmla="*/ 134588 w 623982"/>
              <a:gd name="connsiteY2" fmla="*/ 233839 h 482726"/>
              <a:gd name="connsiteX3" fmla="*/ 168212 w 623982"/>
              <a:gd name="connsiteY3" fmla="*/ 228791 h 482726"/>
              <a:gd name="connsiteX4" fmla="*/ 282607 w 623982"/>
              <a:gd name="connsiteY4" fmla="*/ 349853 h 482726"/>
              <a:gd name="connsiteX5" fmla="*/ 149733 w 623982"/>
              <a:gd name="connsiteY5" fmla="*/ 482727 h 482726"/>
              <a:gd name="connsiteX6" fmla="*/ 0 w 623982"/>
              <a:gd name="connsiteY6" fmla="*/ 311182 h 482726"/>
              <a:gd name="connsiteX7" fmla="*/ 173260 w 623982"/>
              <a:gd name="connsiteY7" fmla="*/ 95 h 482726"/>
              <a:gd name="connsiteX8" fmla="*/ 514636 w 623982"/>
              <a:gd name="connsiteY8" fmla="*/ 95 h 482726"/>
              <a:gd name="connsiteX9" fmla="*/ 608838 w 623982"/>
              <a:gd name="connsiteY9" fmla="*/ 74105 h 482726"/>
              <a:gd name="connsiteX10" fmla="*/ 477679 w 623982"/>
              <a:gd name="connsiteY10" fmla="*/ 233839 h 482726"/>
              <a:gd name="connsiteX11" fmla="*/ 511302 w 623982"/>
              <a:gd name="connsiteY11" fmla="*/ 228791 h 482726"/>
              <a:gd name="connsiteX12" fmla="*/ 623983 w 623982"/>
              <a:gd name="connsiteY12" fmla="*/ 349853 h 482726"/>
              <a:gd name="connsiteX13" fmla="*/ 491109 w 623982"/>
              <a:gd name="connsiteY13" fmla="*/ 482727 h 482726"/>
              <a:gd name="connsiteX14" fmla="*/ 343091 w 623982"/>
              <a:gd name="connsiteY14" fmla="*/ 311182 h 482726"/>
              <a:gd name="connsiteX15" fmla="*/ 514636 w 623982"/>
              <a:gd name="connsiteY15" fmla="*/ 0 h 48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2726">
                <a:moveTo>
                  <a:pt x="173260" y="95"/>
                </a:moveTo>
                <a:lnTo>
                  <a:pt x="265748" y="74105"/>
                </a:lnTo>
                <a:cubicBezTo>
                  <a:pt x="211931" y="102680"/>
                  <a:pt x="149733" y="173355"/>
                  <a:pt x="134588" y="233839"/>
                </a:cubicBezTo>
                <a:cubicBezTo>
                  <a:pt x="139637" y="230505"/>
                  <a:pt x="154781" y="228791"/>
                  <a:pt x="168212" y="228791"/>
                </a:cubicBezTo>
                <a:cubicBezTo>
                  <a:pt x="232124" y="228791"/>
                  <a:pt x="282607" y="277559"/>
                  <a:pt x="282607" y="349853"/>
                </a:cubicBezTo>
                <a:cubicBezTo>
                  <a:pt x="282607" y="422148"/>
                  <a:pt x="222028" y="482727"/>
                  <a:pt x="149733" y="482727"/>
                </a:cubicBezTo>
                <a:cubicBezTo>
                  <a:pt x="70676" y="482727"/>
                  <a:pt x="0" y="420529"/>
                  <a:pt x="0" y="311182"/>
                </a:cubicBezTo>
                <a:cubicBezTo>
                  <a:pt x="0" y="185071"/>
                  <a:pt x="68961" y="72390"/>
                  <a:pt x="173260" y="95"/>
                </a:cubicBezTo>
                <a:close/>
                <a:moveTo>
                  <a:pt x="514636" y="95"/>
                </a:moveTo>
                <a:lnTo>
                  <a:pt x="608838" y="74105"/>
                </a:lnTo>
                <a:cubicBezTo>
                  <a:pt x="555022" y="102680"/>
                  <a:pt x="491109" y="173355"/>
                  <a:pt x="477679" y="233839"/>
                </a:cubicBezTo>
                <a:cubicBezTo>
                  <a:pt x="482727" y="230505"/>
                  <a:pt x="497872" y="228791"/>
                  <a:pt x="511302" y="228791"/>
                </a:cubicBezTo>
                <a:cubicBezTo>
                  <a:pt x="573500" y="228791"/>
                  <a:pt x="623983" y="277559"/>
                  <a:pt x="623983" y="349853"/>
                </a:cubicBezTo>
                <a:cubicBezTo>
                  <a:pt x="623983" y="422148"/>
                  <a:pt x="565118" y="482727"/>
                  <a:pt x="491109" y="482727"/>
                </a:cubicBezTo>
                <a:cubicBezTo>
                  <a:pt x="412051" y="482727"/>
                  <a:pt x="343091" y="420529"/>
                  <a:pt x="343091" y="311182"/>
                </a:cubicBezTo>
                <a:cubicBezTo>
                  <a:pt x="343091" y="185071"/>
                  <a:pt x="410337" y="72390"/>
                  <a:pt x="514636" y="0"/>
                </a:cubicBezTo>
                <a:close/>
              </a:path>
            </a:pathLst>
          </a:custGeom>
          <a:solidFill>
            <a:srgbClr val="00788A"/>
          </a:solidFill>
          <a:ln w="9525"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AD87E405-E874-14AE-D4E4-3AD4D8E0718E}"/>
              </a:ext>
            </a:extLst>
          </p:cNvPr>
          <p:cNvSpPr/>
          <p:nvPr userDrawn="1"/>
        </p:nvSpPr>
        <p:spPr>
          <a:xfrm>
            <a:off x="3208516" y="9690100"/>
            <a:ext cx="389877" cy="302630"/>
          </a:xfrm>
          <a:custGeom>
            <a:avLst/>
            <a:gdLst>
              <a:gd name="connsiteX0" fmla="*/ 109347 w 623982"/>
              <a:gd name="connsiteY0" fmla="*/ 484346 h 484346"/>
              <a:gd name="connsiteX1" fmla="*/ 16859 w 623982"/>
              <a:gd name="connsiteY1" fmla="*/ 408623 h 484346"/>
              <a:gd name="connsiteX2" fmla="*/ 146400 w 623982"/>
              <a:gd name="connsiteY2" fmla="*/ 248888 h 484346"/>
              <a:gd name="connsiteX3" fmla="*/ 114395 w 623982"/>
              <a:gd name="connsiteY3" fmla="*/ 255651 h 484346"/>
              <a:gd name="connsiteX4" fmla="*/ 0 w 623982"/>
              <a:gd name="connsiteY4" fmla="*/ 134588 h 484346"/>
              <a:gd name="connsiteX5" fmla="*/ 131159 w 623982"/>
              <a:gd name="connsiteY5" fmla="*/ 0 h 484346"/>
              <a:gd name="connsiteX6" fmla="*/ 282512 w 623982"/>
              <a:gd name="connsiteY6" fmla="*/ 171545 h 484346"/>
              <a:gd name="connsiteX7" fmla="*/ 109252 w 623982"/>
              <a:gd name="connsiteY7" fmla="*/ 484346 h 484346"/>
              <a:gd name="connsiteX8" fmla="*/ 450723 w 623982"/>
              <a:gd name="connsiteY8" fmla="*/ 484346 h 484346"/>
              <a:gd name="connsiteX9" fmla="*/ 358235 w 623982"/>
              <a:gd name="connsiteY9" fmla="*/ 408623 h 484346"/>
              <a:gd name="connsiteX10" fmla="*/ 489395 w 623982"/>
              <a:gd name="connsiteY10" fmla="*/ 248888 h 484346"/>
              <a:gd name="connsiteX11" fmla="*/ 455771 w 623982"/>
              <a:gd name="connsiteY11" fmla="*/ 255651 h 484346"/>
              <a:gd name="connsiteX12" fmla="*/ 341376 w 623982"/>
              <a:gd name="connsiteY12" fmla="*/ 134588 h 484346"/>
              <a:gd name="connsiteX13" fmla="*/ 474250 w 623982"/>
              <a:gd name="connsiteY13" fmla="*/ 0 h 484346"/>
              <a:gd name="connsiteX14" fmla="*/ 623983 w 623982"/>
              <a:gd name="connsiteY14" fmla="*/ 171545 h 484346"/>
              <a:gd name="connsiteX15" fmla="*/ 450723 w 623982"/>
              <a:gd name="connsiteY15" fmla="*/ 484346 h 48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3982" h="484346">
                <a:moveTo>
                  <a:pt x="109347" y="484346"/>
                </a:moveTo>
                <a:lnTo>
                  <a:pt x="16859" y="408623"/>
                </a:lnTo>
                <a:cubicBezTo>
                  <a:pt x="70676" y="380048"/>
                  <a:pt x="132874" y="309372"/>
                  <a:pt x="146400" y="248888"/>
                </a:cubicBezTo>
                <a:cubicBezTo>
                  <a:pt x="141351" y="252222"/>
                  <a:pt x="126206" y="255651"/>
                  <a:pt x="114395" y="255651"/>
                </a:cubicBezTo>
                <a:cubicBezTo>
                  <a:pt x="50483" y="255651"/>
                  <a:pt x="0" y="205169"/>
                  <a:pt x="0" y="134588"/>
                </a:cubicBezTo>
                <a:cubicBezTo>
                  <a:pt x="0" y="64008"/>
                  <a:pt x="60579" y="0"/>
                  <a:pt x="131159" y="0"/>
                </a:cubicBezTo>
                <a:cubicBezTo>
                  <a:pt x="210217" y="0"/>
                  <a:pt x="282512" y="62198"/>
                  <a:pt x="282512" y="171545"/>
                </a:cubicBezTo>
                <a:cubicBezTo>
                  <a:pt x="282512" y="297656"/>
                  <a:pt x="211836" y="410337"/>
                  <a:pt x="109252" y="484346"/>
                </a:cubicBezTo>
                <a:close/>
                <a:moveTo>
                  <a:pt x="450723" y="484346"/>
                </a:moveTo>
                <a:lnTo>
                  <a:pt x="358235" y="408623"/>
                </a:lnTo>
                <a:cubicBezTo>
                  <a:pt x="412052" y="380048"/>
                  <a:pt x="474250" y="309372"/>
                  <a:pt x="489395" y="248888"/>
                </a:cubicBezTo>
                <a:cubicBezTo>
                  <a:pt x="482632" y="252222"/>
                  <a:pt x="469202" y="255651"/>
                  <a:pt x="455771" y="255651"/>
                </a:cubicBezTo>
                <a:cubicBezTo>
                  <a:pt x="391859" y="255651"/>
                  <a:pt x="341376" y="205169"/>
                  <a:pt x="341376" y="134588"/>
                </a:cubicBezTo>
                <a:cubicBezTo>
                  <a:pt x="341376" y="64008"/>
                  <a:pt x="401955" y="0"/>
                  <a:pt x="474250" y="0"/>
                </a:cubicBezTo>
                <a:cubicBezTo>
                  <a:pt x="553308" y="0"/>
                  <a:pt x="623983" y="62198"/>
                  <a:pt x="623983" y="171545"/>
                </a:cubicBezTo>
                <a:cubicBezTo>
                  <a:pt x="623983" y="297656"/>
                  <a:pt x="555022" y="410337"/>
                  <a:pt x="450723" y="484346"/>
                </a:cubicBezTo>
                <a:close/>
              </a:path>
            </a:pathLst>
          </a:custGeom>
          <a:solidFill>
            <a:srgbClr val="00788A"/>
          </a:solidFill>
          <a:ln w="9525" cap="flat">
            <a:noFill/>
            <a:prstDash val="solid"/>
            <a:miter/>
          </a:ln>
        </p:spPr>
        <p:txBody>
          <a:bodyPr rtlCol="0" anchor="ctr"/>
          <a:lstStyle/>
          <a:p>
            <a:endParaRPr lang="en-GB"/>
          </a:p>
        </p:txBody>
      </p:sp>
      <p:cxnSp>
        <p:nvCxnSpPr>
          <p:cNvPr id="16" name="Straight Connector 15">
            <a:extLst>
              <a:ext uri="{FF2B5EF4-FFF2-40B4-BE49-F238E27FC236}">
                <a16:creationId xmlns:a16="http://schemas.microsoft.com/office/drawing/2014/main" id="{4052C558-1AB4-24A8-150D-55F13569E38F}"/>
              </a:ext>
            </a:extLst>
          </p:cNvPr>
          <p:cNvCxnSpPr>
            <a:cxnSpLocks/>
          </p:cNvCxnSpPr>
          <p:nvPr userDrawn="1"/>
        </p:nvCxnSpPr>
        <p:spPr>
          <a:xfrm flipH="1">
            <a:off x="422698" y="7175500"/>
            <a:ext cx="3138546" cy="0"/>
          </a:xfrm>
          <a:prstGeom prst="line">
            <a:avLst/>
          </a:prstGeom>
          <a:ln>
            <a:solidFill>
              <a:srgbClr val="00788A"/>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12">
            <a:extLst>
              <a:ext uri="{FF2B5EF4-FFF2-40B4-BE49-F238E27FC236}">
                <a16:creationId xmlns:a16="http://schemas.microsoft.com/office/drawing/2014/main" id="{33D85380-BE61-AC37-70B9-7207B3390623}"/>
              </a:ext>
            </a:extLst>
          </p:cNvPr>
          <p:cNvSpPr>
            <a:spLocks noGrp="1"/>
          </p:cNvSpPr>
          <p:nvPr>
            <p:ph type="body" sz="quarter" idx="42" hasCustomPrompt="1"/>
          </p:nvPr>
        </p:nvSpPr>
        <p:spPr>
          <a:xfrm>
            <a:off x="4051303" y="4884839"/>
            <a:ext cx="3138546" cy="375385"/>
          </a:xfrm>
          <a:prstGeom prst="rect">
            <a:avLst/>
          </a:prstGeom>
        </p:spPr>
        <p:txBody>
          <a:bodyPr lIns="0" tIns="0" rIns="0" bIns="0"/>
          <a:lstStyle>
            <a:lvl1pPr>
              <a:defRPr sz="1800">
                <a:solidFill>
                  <a:schemeClr val="tx2"/>
                </a:solidFill>
                <a:latin typeface="Arial Black" panose="020B0A04020102020204" pitchFamily="34" charset="0"/>
              </a:defRPr>
            </a:lvl1pPr>
          </a:lstStyle>
          <a:p>
            <a:r>
              <a:rPr lang="en-GB" dirty="0"/>
              <a:t>Heading here</a:t>
            </a:r>
          </a:p>
        </p:txBody>
      </p:sp>
      <p:sp>
        <p:nvSpPr>
          <p:cNvPr id="19" name="Text Placeholder 112">
            <a:extLst>
              <a:ext uri="{FF2B5EF4-FFF2-40B4-BE49-F238E27FC236}">
                <a16:creationId xmlns:a16="http://schemas.microsoft.com/office/drawing/2014/main" id="{A8C4F073-F738-BA43-51EA-C931A40C46D0}"/>
              </a:ext>
            </a:extLst>
          </p:cNvPr>
          <p:cNvSpPr>
            <a:spLocks noGrp="1"/>
          </p:cNvSpPr>
          <p:nvPr>
            <p:ph type="body" sz="quarter" idx="43" hasCustomPrompt="1"/>
          </p:nvPr>
        </p:nvSpPr>
        <p:spPr>
          <a:xfrm>
            <a:off x="429367" y="4884839"/>
            <a:ext cx="3138546" cy="375385"/>
          </a:xfrm>
          <a:prstGeom prst="rect">
            <a:avLst/>
          </a:prstGeom>
        </p:spPr>
        <p:txBody>
          <a:bodyPr lIns="0" tIns="0" rIns="0" bIns="0"/>
          <a:lstStyle>
            <a:lvl1pPr>
              <a:defRPr sz="1800">
                <a:solidFill>
                  <a:schemeClr val="tx2"/>
                </a:solidFill>
                <a:latin typeface="Arial Black" panose="020B0A04020102020204" pitchFamily="34" charset="0"/>
              </a:defRPr>
            </a:lvl1pPr>
          </a:lstStyle>
          <a:p>
            <a:r>
              <a:rPr lang="en-GB" dirty="0"/>
              <a:t>Heading here</a:t>
            </a:r>
          </a:p>
        </p:txBody>
      </p:sp>
      <p:sp>
        <p:nvSpPr>
          <p:cNvPr id="4" name="Picture Placeholder 33">
            <a:extLst>
              <a:ext uri="{FF2B5EF4-FFF2-40B4-BE49-F238E27FC236}">
                <a16:creationId xmlns:a16="http://schemas.microsoft.com/office/drawing/2014/main" id="{2F998112-A25D-0D43-5C02-B0A720D5837E}"/>
              </a:ext>
            </a:extLst>
          </p:cNvPr>
          <p:cNvSpPr>
            <a:spLocks noGrp="1"/>
          </p:cNvSpPr>
          <p:nvPr>
            <p:ph type="pic" sz="quarter" idx="44" hasCustomPrompt="1"/>
          </p:nvPr>
        </p:nvSpPr>
        <p:spPr>
          <a:xfrm>
            <a:off x="430637" y="2668329"/>
            <a:ext cx="6759211" cy="1454509"/>
          </a:xfrm>
          <a:prstGeom prst="rect">
            <a:avLst/>
          </a:prstGeom>
          <a:solidFill>
            <a:schemeClr val="bg2">
              <a:lumMod val="95000"/>
            </a:schemeClr>
          </a:solidFill>
        </p:spPr>
        <p:txBody>
          <a:bodyPr/>
          <a:lstStyle>
            <a:lvl1pPr>
              <a:defRPr sz="2400" b="1">
                <a:solidFill>
                  <a:schemeClr val="tx2">
                    <a:lumMod val="60000"/>
                    <a:lumOff val="40000"/>
                  </a:schemeClr>
                </a:solidFill>
                <a:latin typeface="+mj-lt"/>
              </a:defRPr>
            </a:lvl1pPr>
          </a:lstStyle>
          <a:p>
            <a:r>
              <a:rPr lang="en-GB" dirty="0"/>
              <a:t>CLICK TO </a:t>
            </a:r>
            <a:br>
              <a:rPr lang="en-GB" dirty="0"/>
            </a:br>
            <a:r>
              <a:rPr lang="en-GB" dirty="0"/>
              <a:t>INSERT IMAGE</a:t>
            </a:r>
          </a:p>
        </p:txBody>
      </p:sp>
      <p:pic>
        <p:nvPicPr>
          <p:cNvPr id="2" name="Picture 1" descr="Logo, company name&#10;&#10;Description automatically generated">
            <a:extLst>
              <a:ext uri="{FF2B5EF4-FFF2-40B4-BE49-F238E27FC236}">
                <a16:creationId xmlns:a16="http://schemas.microsoft.com/office/drawing/2014/main" id="{E4E790B2-9D8C-E6DC-1C4E-421C9A859ABA}"/>
              </a:ext>
            </a:extLst>
          </p:cNvPr>
          <p:cNvPicPr>
            <a:picLocks noChangeAspect="1"/>
          </p:cNvPicPr>
          <p:nvPr userDrawn="1"/>
        </p:nvPicPr>
        <p:blipFill>
          <a:blip r:embed="rId2">
            <a:alphaModFix/>
          </a:blip>
          <a:stretch>
            <a:fillRect/>
          </a:stretch>
        </p:blipFill>
        <p:spPr>
          <a:xfrm>
            <a:off x="5540400" y="410937"/>
            <a:ext cx="1790553" cy="790362"/>
          </a:xfrm>
          <a:prstGeom prst="rect">
            <a:avLst/>
          </a:prstGeom>
        </p:spPr>
      </p:pic>
      <p:sp>
        <p:nvSpPr>
          <p:cNvPr id="20" name="Subtitle 2">
            <a:extLst>
              <a:ext uri="{FF2B5EF4-FFF2-40B4-BE49-F238E27FC236}">
                <a16:creationId xmlns:a16="http://schemas.microsoft.com/office/drawing/2014/main" id="{02B15FDD-411F-401E-B069-C594653D29B2}"/>
              </a:ext>
            </a:extLst>
          </p:cNvPr>
          <p:cNvSpPr>
            <a:spLocks noGrp="1"/>
          </p:cNvSpPr>
          <p:nvPr>
            <p:ph type="subTitle" idx="13" hasCustomPrompt="1"/>
          </p:nvPr>
        </p:nvSpPr>
        <p:spPr>
          <a:xfrm>
            <a:off x="5362402" y="9758704"/>
            <a:ext cx="1327148" cy="577371"/>
          </a:xfrm>
          <a:prstGeom prst="rect">
            <a:avLst/>
          </a:prstGeom>
        </p:spPr>
        <p:txBody>
          <a:bodyPr lIns="0" tIns="0" rIns="0" bIns="0">
            <a:normAutofit/>
          </a:bodyPr>
          <a:lstStyle>
            <a:lvl1pPr marL="0" indent="0" algn="l">
              <a:buNone/>
              <a:defRPr sz="1400" b="0" i="0">
                <a:solidFill>
                  <a:schemeClr val="bg1"/>
                </a:solidFill>
                <a:latin typeface="Arial Black" panose="020B0A04020102020204" pitchFamily="34" charset="0"/>
                <a:cs typeface="Arial" panose="020B0604020202020204" pitchFamily="34" charset="0"/>
              </a:defRPr>
            </a:lvl1pPr>
            <a:lvl2pPr marL="534604" indent="0" algn="ctr">
              <a:buNone/>
              <a:defRPr>
                <a:solidFill>
                  <a:schemeClr val="tx1">
                    <a:tint val="75000"/>
                  </a:schemeClr>
                </a:solidFill>
              </a:defRPr>
            </a:lvl2pPr>
            <a:lvl3pPr marL="1069208" indent="0" algn="ctr">
              <a:buNone/>
              <a:defRPr>
                <a:solidFill>
                  <a:schemeClr val="tx1">
                    <a:tint val="75000"/>
                  </a:schemeClr>
                </a:solidFill>
              </a:defRPr>
            </a:lvl3pPr>
            <a:lvl4pPr marL="1603812" indent="0" algn="ctr">
              <a:buNone/>
              <a:defRPr>
                <a:solidFill>
                  <a:schemeClr val="tx1">
                    <a:tint val="75000"/>
                  </a:schemeClr>
                </a:solidFill>
              </a:defRPr>
            </a:lvl4pPr>
            <a:lvl5pPr marL="2138416" indent="0" algn="ctr">
              <a:buNone/>
              <a:defRPr>
                <a:solidFill>
                  <a:schemeClr val="tx1">
                    <a:tint val="75000"/>
                  </a:schemeClr>
                </a:solidFill>
              </a:defRPr>
            </a:lvl5pPr>
            <a:lvl6pPr marL="2673020" indent="0" algn="ctr">
              <a:buNone/>
              <a:defRPr>
                <a:solidFill>
                  <a:schemeClr val="tx1">
                    <a:tint val="75000"/>
                  </a:schemeClr>
                </a:solidFill>
              </a:defRPr>
            </a:lvl6pPr>
            <a:lvl7pPr marL="3207624" indent="0" algn="ctr">
              <a:buNone/>
              <a:defRPr>
                <a:solidFill>
                  <a:schemeClr val="tx1">
                    <a:tint val="75000"/>
                  </a:schemeClr>
                </a:solidFill>
              </a:defRPr>
            </a:lvl7pPr>
            <a:lvl8pPr marL="3742228" indent="0" algn="ctr">
              <a:buNone/>
              <a:defRPr>
                <a:solidFill>
                  <a:schemeClr val="tx1">
                    <a:tint val="75000"/>
                  </a:schemeClr>
                </a:solidFill>
              </a:defRPr>
            </a:lvl8pPr>
            <a:lvl9pPr marL="4276832" indent="0" algn="ctr">
              <a:buNone/>
              <a:defRPr>
                <a:solidFill>
                  <a:schemeClr val="tx1">
                    <a:tint val="75000"/>
                  </a:schemeClr>
                </a:solidFill>
              </a:defRPr>
            </a:lvl9pPr>
          </a:lstStyle>
          <a:p>
            <a:r>
              <a:rPr lang="en-GB" dirty="0"/>
              <a:t>CREATING </a:t>
            </a:r>
          </a:p>
          <a:p>
            <a:r>
              <a:rPr lang="en-GB" dirty="0"/>
              <a:t>TOMORROW </a:t>
            </a:r>
          </a:p>
          <a:p>
            <a:r>
              <a:rPr lang="en-GB" dirty="0"/>
              <a:t>TOGETHER.</a:t>
            </a:r>
            <a:endParaRPr lang="en-US" dirty="0"/>
          </a:p>
        </p:txBody>
      </p:sp>
      <p:sp>
        <p:nvSpPr>
          <p:cNvPr id="21" name="Text Placeholder 2">
            <a:extLst>
              <a:ext uri="{FF2B5EF4-FFF2-40B4-BE49-F238E27FC236}">
                <a16:creationId xmlns:a16="http://schemas.microsoft.com/office/drawing/2014/main" id="{16DCC3C5-AE66-4987-B6B0-8EB055589CC4}"/>
              </a:ext>
            </a:extLst>
          </p:cNvPr>
          <p:cNvSpPr>
            <a:spLocks noGrp="1"/>
          </p:cNvSpPr>
          <p:nvPr>
            <p:ph type="body" sz="quarter" idx="11" hasCustomPrompt="1"/>
          </p:nvPr>
        </p:nvSpPr>
        <p:spPr>
          <a:xfrm>
            <a:off x="430637" y="515782"/>
            <a:ext cx="4173215" cy="1219713"/>
          </a:xfrm>
          <a:prstGeom prst="rect">
            <a:avLst/>
          </a:prstGeom>
        </p:spPr>
        <p:txBody>
          <a:bodyPr lIns="0" tIns="0" rIns="0" bIns="0">
            <a:noAutofit/>
          </a:bodyPr>
          <a:lstStyle>
            <a:lvl1pPr marL="0" indent="0">
              <a:lnSpc>
                <a:spcPct val="90000"/>
              </a:lnSpc>
              <a:spcBef>
                <a:spcPts val="0"/>
              </a:spcBef>
              <a:buNone/>
              <a:defRPr sz="4000" b="1">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NEWSLETTER TITLE HERE</a:t>
            </a:r>
          </a:p>
        </p:txBody>
      </p:sp>
      <p:sp>
        <p:nvSpPr>
          <p:cNvPr id="22" name="Text Placeholder 2">
            <a:extLst>
              <a:ext uri="{FF2B5EF4-FFF2-40B4-BE49-F238E27FC236}">
                <a16:creationId xmlns:a16="http://schemas.microsoft.com/office/drawing/2014/main" id="{944203B6-0C17-435D-8DEB-3E65E662A3CE}"/>
              </a:ext>
            </a:extLst>
          </p:cNvPr>
          <p:cNvSpPr>
            <a:spLocks noGrp="1"/>
          </p:cNvSpPr>
          <p:nvPr>
            <p:ph type="body" sz="quarter" idx="36" hasCustomPrompt="1"/>
          </p:nvPr>
        </p:nvSpPr>
        <p:spPr>
          <a:xfrm>
            <a:off x="430637" y="1771173"/>
            <a:ext cx="4173215" cy="494715"/>
          </a:xfrm>
          <a:prstGeom prst="rect">
            <a:avLst/>
          </a:prstGeom>
        </p:spPr>
        <p:txBody>
          <a:bodyPr lIns="0" tIns="0" rIns="0" bIns="0">
            <a:noAutofit/>
          </a:bodyPr>
          <a:lstStyle>
            <a:lvl1pPr marL="0" indent="0">
              <a:lnSpc>
                <a:spcPct val="90000"/>
              </a:lnSpc>
              <a:spcBef>
                <a:spcPts val="0"/>
              </a:spcBef>
              <a:buNone/>
              <a:defRPr sz="2000" b="0">
                <a:solidFill>
                  <a:srgbClr val="00788A"/>
                </a:solidFill>
                <a:latin typeface="Arial Black" panose="020B0A04020102020204" pitchFamily="34" charset="0"/>
              </a:defRPr>
            </a:lvl1pPr>
            <a:lvl2pPr marL="457200" indent="0">
              <a:buNone/>
              <a:defRPr sz="4400">
                <a:latin typeface="+mj-lt"/>
              </a:defRPr>
            </a:lvl2pPr>
            <a:lvl3pPr marL="914400" indent="0">
              <a:buNone/>
              <a:defRPr sz="4000">
                <a:latin typeface="+mj-lt"/>
              </a:defRPr>
            </a:lvl3pPr>
            <a:lvl4pPr marL="1371600" indent="0">
              <a:buNone/>
              <a:defRPr sz="3600">
                <a:latin typeface="+mj-lt"/>
              </a:defRPr>
            </a:lvl4pPr>
            <a:lvl5pPr marL="1828800" indent="0">
              <a:buNone/>
              <a:defRPr sz="3600">
                <a:latin typeface="+mj-lt"/>
              </a:defRPr>
            </a:lvl5pPr>
          </a:lstStyle>
          <a:p>
            <a:pPr lvl="0"/>
            <a:r>
              <a:rPr lang="en-US" dirty="0"/>
              <a:t>SUPPORTING SUBHEADING</a:t>
            </a:r>
          </a:p>
          <a:p>
            <a:pPr lvl="0"/>
            <a:r>
              <a:rPr lang="en-US" dirty="0"/>
              <a:t>TWO LINES IF NEEDED</a:t>
            </a:r>
          </a:p>
        </p:txBody>
      </p:sp>
    </p:spTree>
    <p:extLst>
      <p:ext uri="{BB962C8B-B14F-4D97-AF65-F5344CB8AC3E}">
        <p14:creationId xmlns:p14="http://schemas.microsoft.com/office/powerpoint/2010/main" val="2338885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1" r:id="rId2"/>
    <p:sldLayoutId id="2147483666" r:id="rId3"/>
    <p:sldLayoutId id="2147483668" r:id="rId4"/>
    <p:sldLayoutId id="2147483669"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3368" userDrawn="1">
          <p15:clr>
            <a:srgbClr val="F26B43"/>
          </p15:clr>
        </p15:guide>
        <p15:guide id="2" pos="23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8.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DBA86C1-A87E-40AD-9A18-66395253833F}"/>
              </a:ext>
            </a:extLst>
          </p:cNvPr>
          <p:cNvPicPr>
            <a:picLocks noChangeAspect="1"/>
          </p:cNvPicPr>
          <p:nvPr/>
        </p:nvPicPr>
        <p:blipFill>
          <a:blip r:embed="rId2"/>
          <a:stretch>
            <a:fillRect/>
          </a:stretch>
        </p:blipFill>
        <p:spPr>
          <a:xfrm>
            <a:off x="288572" y="469899"/>
            <a:ext cx="1645358" cy="838201"/>
          </a:xfrm>
          <a:prstGeom prst="rect">
            <a:avLst/>
          </a:prstGeom>
        </p:spPr>
      </p:pic>
      <p:sp>
        <p:nvSpPr>
          <p:cNvPr id="10" name="Text Placeholder 9">
            <a:extLst>
              <a:ext uri="{FF2B5EF4-FFF2-40B4-BE49-F238E27FC236}">
                <a16:creationId xmlns:a16="http://schemas.microsoft.com/office/drawing/2014/main" id="{5DF15413-44CB-4565-AEE6-2B3F87235775}"/>
              </a:ext>
            </a:extLst>
          </p:cNvPr>
          <p:cNvSpPr>
            <a:spLocks noGrp="1"/>
          </p:cNvSpPr>
          <p:nvPr>
            <p:ph type="body" sz="quarter" idx="11"/>
          </p:nvPr>
        </p:nvSpPr>
        <p:spPr>
          <a:xfrm>
            <a:off x="494690" y="1250669"/>
            <a:ext cx="6706040" cy="697288"/>
          </a:xfrm>
        </p:spPr>
        <p:txBody>
          <a:bodyPr/>
          <a:lstStyle/>
          <a:p>
            <a:r>
              <a:rPr lang="en-GB" sz="3600" dirty="0" err="1"/>
              <a:t>Brookhill</a:t>
            </a:r>
            <a:r>
              <a:rPr lang="en-GB" sz="3600" dirty="0"/>
              <a:t> Close Newsletter </a:t>
            </a:r>
          </a:p>
        </p:txBody>
      </p:sp>
      <p:sp>
        <p:nvSpPr>
          <p:cNvPr id="3" name="TextBox 2">
            <a:extLst>
              <a:ext uri="{FF2B5EF4-FFF2-40B4-BE49-F238E27FC236}">
                <a16:creationId xmlns:a16="http://schemas.microsoft.com/office/drawing/2014/main" id="{5F035265-EB1B-4865-D136-34C7F0E208BB}"/>
              </a:ext>
            </a:extLst>
          </p:cNvPr>
          <p:cNvSpPr txBox="1"/>
          <p:nvPr/>
        </p:nvSpPr>
        <p:spPr>
          <a:xfrm>
            <a:off x="4562454" y="1624997"/>
            <a:ext cx="3148747" cy="369332"/>
          </a:xfrm>
          <a:prstGeom prst="rect">
            <a:avLst/>
          </a:prstGeom>
          <a:noFill/>
        </p:spPr>
        <p:txBody>
          <a:bodyPr wrap="square" rtlCol="0">
            <a:spAutoFit/>
          </a:bodyPr>
          <a:lstStyle/>
          <a:p>
            <a:r>
              <a:rPr lang="en-GB" dirty="0">
                <a:solidFill>
                  <a:schemeClr val="tx2">
                    <a:lumMod val="50000"/>
                  </a:schemeClr>
                </a:solidFill>
                <a:latin typeface="Arial" panose="020B0604020202020204" pitchFamily="34" charset="0"/>
                <a:cs typeface="Arial" panose="020B0604020202020204" pitchFamily="34" charset="0"/>
              </a:rPr>
              <a:t>Thursday 11 January 2024 </a:t>
            </a:r>
          </a:p>
        </p:txBody>
      </p:sp>
      <p:sp>
        <p:nvSpPr>
          <p:cNvPr id="4" name="Text Placeholder 3">
            <a:extLst>
              <a:ext uri="{FF2B5EF4-FFF2-40B4-BE49-F238E27FC236}">
                <a16:creationId xmlns:a16="http://schemas.microsoft.com/office/drawing/2014/main" id="{C26CACB8-C400-A4E3-A5E2-C6878CCF2113}"/>
              </a:ext>
            </a:extLst>
          </p:cNvPr>
          <p:cNvSpPr>
            <a:spLocks noGrp="1"/>
          </p:cNvSpPr>
          <p:nvPr>
            <p:ph type="body" sz="quarter" idx="40"/>
          </p:nvPr>
        </p:nvSpPr>
        <p:spPr>
          <a:xfrm>
            <a:off x="213746" y="1994329"/>
            <a:ext cx="7267928" cy="5373702"/>
          </a:xfrm>
        </p:spPr>
        <p:txBody>
          <a:bodyPr/>
          <a:lstStyle/>
          <a:p>
            <a:r>
              <a:rPr lang="en-GB" sz="1600" dirty="0"/>
              <a:t>Dear Residents, </a:t>
            </a:r>
          </a:p>
          <a:p>
            <a:endParaRPr lang="en-GB" sz="1600" dirty="0"/>
          </a:p>
          <a:p>
            <a:r>
              <a:rPr lang="en-GB" sz="1600" dirty="0"/>
              <a:t>From everyone at Wates and Hyde we hope everyone had a wonderful festive season and a Happy New Year!</a:t>
            </a:r>
          </a:p>
          <a:p>
            <a:endParaRPr lang="en-GB" sz="1600" dirty="0"/>
          </a:p>
          <a:p>
            <a:r>
              <a:rPr lang="en-GB" sz="1600" dirty="0"/>
              <a:t>We’ll be starting to disconnect the electricity on site next week. This shouldn’t affect supplies to your homes. </a:t>
            </a:r>
          </a:p>
          <a:p>
            <a:endParaRPr lang="en-GB" sz="1600" dirty="0"/>
          </a:p>
          <a:p>
            <a:r>
              <a:rPr lang="en-GB" sz="1600" dirty="0"/>
              <a:t>Southern Gas Networks are continuing to disconnect the gas at </a:t>
            </a:r>
            <a:r>
              <a:rPr lang="en-GB" sz="1600" dirty="0" err="1"/>
              <a:t>Brookhill</a:t>
            </a:r>
            <a:r>
              <a:rPr lang="en-GB" sz="1600" dirty="0"/>
              <a:t> Close. This won’t affect access to and from </a:t>
            </a:r>
            <a:r>
              <a:rPr lang="en-GB" sz="1600" dirty="0" err="1"/>
              <a:t>Brookhill</a:t>
            </a:r>
            <a:r>
              <a:rPr lang="en-GB" sz="1600" dirty="0"/>
              <a:t>.</a:t>
            </a:r>
          </a:p>
          <a:p>
            <a:endParaRPr lang="en-GB" sz="1600" dirty="0"/>
          </a:p>
          <a:p>
            <a:r>
              <a:rPr lang="en-GB" sz="1600" dirty="0"/>
              <a:t>If you know of any local community events happening this month to kickstart the year, please send us the details and perhaps we can share them in the newsletter or place them on our community board.</a:t>
            </a:r>
          </a:p>
          <a:p>
            <a:endParaRPr lang="en-GB" sz="1600" dirty="0"/>
          </a:p>
          <a:p>
            <a:r>
              <a:rPr lang="en-GB" sz="1600" dirty="0"/>
              <a:t>If you have any questions, please contact our Resident Liaison Officer, </a:t>
            </a:r>
          </a:p>
          <a:p>
            <a:r>
              <a:rPr lang="en-GB" sz="1600" dirty="0"/>
              <a:t>Paris Gardner: </a:t>
            </a:r>
          </a:p>
          <a:p>
            <a:r>
              <a:rPr lang="en-GB" sz="1600" dirty="0">
                <a:solidFill>
                  <a:schemeClr val="tx2">
                    <a:lumMod val="50000"/>
                  </a:schemeClr>
                </a:solidFill>
              </a:rPr>
              <a:t>Telephone: 07754049321</a:t>
            </a:r>
          </a:p>
          <a:p>
            <a:r>
              <a:rPr lang="en-GB" sz="1600" dirty="0">
                <a:solidFill>
                  <a:schemeClr val="tx2">
                    <a:lumMod val="50000"/>
                  </a:schemeClr>
                </a:solidFill>
              </a:rPr>
              <a:t>Email: Paris.Gardner@wates.co.uk </a:t>
            </a:r>
          </a:p>
          <a:p>
            <a:endParaRPr lang="en-GB" sz="1600" dirty="0">
              <a:solidFill>
                <a:schemeClr val="tx2">
                  <a:lumMod val="50000"/>
                </a:schemeClr>
              </a:solidFill>
            </a:endParaRPr>
          </a:p>
          <a:p>
            <a:r>
              <a:rPr lang="en-GB" sz="1600" dirty="0">
                <a:solidFill>
                  <a:schemeClr val="tx2">
                    <a:lumMod val="50000"/>
                  </a:schemeClr>
                </a:solidFill>
              </a:rPr>
              <a:t>Yours</a:t>
            </a:r>
          </a:p>
          <a:p>
            <a:r>
              <a:rPr lang="en-GB" sz="1600" dirty="0">
                <a:solidFill>
                  <a:schemeClr val="tx2">
                    <a:lumMod val="50000"/>
                  </a:schemeClr>
                </a:solidFill>
              </a:rPr>
              <a:t>The Wates Team </a:t>
            </a:r>
          </a:p>
          <a:p>
            <a:endParaRPr lang="en-GB" sz="1800" dirty="0"/>
          </a:p>
          <a:p>
            <a:endParaRPr lang="en-GB" sz="1800" dirty="0"/>
          </a:p>
        </p:txBody>
      </p:sp>
      <p:pic>
        <p:nvPicPr>
          <p:cNvPr id="2" name="Picture 1">
            <a:extLst>
              <a:ext uri="{FF2B5EF4-FFF2-40B4-BE49-F238E27FC236}">
                <a16:creationId xmlns:a16="http://schemas.microsoft.com/office/drawing/2014/main" id="{2D93015C-D2E9-9BFF-AD4D-E4D2DBD7A9C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33930" y="6707331"/>
            <a:ext cx="2294709" cy="2305455"/>
          </a:xfrm>
          <a:prstGeom prst="rect">
            <a:avLst/>
          </a:prstGeom>
          <a:noFill/>
          <a:ln>
            <a:noFill/>
          </a:ln>
        </p:spPr>
      </p:pic>
      <p:pic>
        <p:nvPicPr>
          <p:cNvPr id="7" name="Picture 6">
            <a:extLst>
              <a:ext uri="{FF2B5EF4-FFF2-40B4-BE49-F238E27FC236}">
                <a16:creationId xmlns:a16="http://schemas.microsoft.com/office/drawing/2014/main" id="{30A77759-C1A2-6251-EBBD-3232142BE13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78" y="8361438"/>
            <a:ext cx="2331962" cy="2331962"/>
          </a:xfrm>
          <a:prstGeom prst="rect">
            <a:avLst/>
          </a:prstGeom>
          <a:noFill/>
          <a:ln>
            <a:noFill/>
          </a:ln>
        </p:spPr>
      </p:pic>
      <p:pic>
        <p:nvPicPr>
          <p:cNvPr id="5" name="Picture 4">
            <a:extLst>
              <a:ext uri="{FF2B5EF4-FFF2-40B4-BE49-F238E27FC236}">
                <a16:creationId xmlns:a16="http://schemas.microsoft.com/office/drawing/2014/main" id="{7C46767A-9555-B604-8D9F-DE7B6866D44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28638" y="6045054"/>
            <a:ext cx="2294708" cy="2272621"/>
          </a:xfrm>
          <a:prstGeom prst="rect">
            <a:avLst/>
          </a:prstGeom>
          <a:noFill/>
          <a:ln>
            <a:noFill/>
          </a:ln>
        </p:spPr>
      </p:pic>
    </p:spTree>
    <p:extLst>
      <p:ext uri="{BB962C8B-B14F-4D97-AF65-F5344CB8AC3E}">
        <p14:creationId xmlns:p14="http://schemas.microsoft.com/office/powerpoint/2010/main" val="1592474234"/>
      </p:ext>
    </p:extLst>
  </p:cSld>
  <p:clrMapOvr>
    <a:masterClrMapping/>
  </p:clrMapOvr>
</p:sld>
</file>

<file path=ppt/theme/theme1.xml><?xml version="1.0" encoding="utf-8"?>
<a:theme xmlns:a="http://schemas.openxmlformats.org/drawingml/2006/main" name="Office Theme">
  <a:themeElements>
    <a:clrScheme name="WATES COLOURS">
      <a:dk1>
        <a:srgbClr val="007188"/>
      </a:dk1>
      <a:lt1>
        <a:srgbClr val="FFFFFF"/>
      </a:lt1>
      <a:dk2>
        <a:srgbClr val="373A3B"/>
      </a:dk2>
      <a:lt2>
        <a:srgbClr val="FFFFFF"/>
      </a:lt2>
      <a:accent1>
        <a:srgbClr val="80BA27"/>
      </a:accent1>
      <a:accent2>
        <a:srgbClr val="000000"/>
      </a:accent2>
      <a:accent3>
        <a:srgbClr val="003C4E"/>
      </a:accent3>
      <a:accent4>
        <a:srgbClr val="302E40"/>
      </a:accent4>
      <a:accent5>
        <a:srgbClr val="FFFFFF"/>
      </a:accent5>
      <a:accent6>
        <a:srgbClr val="FFFFFF"/>
      </a:accent6>
      <a:hlink>
        <a:srgbClr val="FFFFFF"/>
      </a:hlink>
      <a:folHlink>
        <a:srgbClr val="FFFFFF"/>
      </a:folHlink>
    </a:clrScheme>
    <a:fontScheme name="WATES">
      <a:majorFont>
        <a:latin typeface="Proxima Nova Bl"/>
        <a:ea typeface=""/>
        <a:cs typeface=""/>
      </a:majorFont>
      <a:minorFont>
        <a:latin typeface="Proxima Nova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type xmlns="d138853a-5d6c-4dbe-b46e-8f898024525e" xsi:nil="true"/>
    <Format xmlns="d138853a-5d6c-4dbe-b46e-8f898024525e" xsi:nil="true"/>
    <lcf76f155ced4ddcb4097134ff3c332f xmlns="d138853a-5d6c-4dbe-b46e-8f898024525e">
      <Terms xmlns="http://schemas.microsoft.com/office/infopath/2007/PartnerControls"/>
    </lcf76f155ced4ddcb4097134ff3c332f>
    <TaxCatchAll xmlns="a202f271-d91c-47a0-8e64-7797f73d549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3CDE9A0CF3B6498E918CFCD2CA8CCC" ma:contentTypeVersion="12" ma:contentTypeDescription="Create a new document." ma:contentTypeScope="" ma:versionID="9ef06ba8d9d89a2f6812bec265f65ffe">
  <xsd:schema xmlns:xsd="http://www.w3.org/2001/XMLSchema" xmlns:xs="http://www.w3.org/2001/XMLSchema" xmlns:p="http://schemas.microsoft.com/office/2006/metadata/properties" xmlns:ns2="d138853a-5d6c-4dbe-b46e-8f898024525e" xmlns:ns3="a202f271-d91c-47a0-8e64-7797f73d5499" xmlns:ns4="a202f271-d91c-47a0-8e64-7797f73d5499" targetNamespace="http://schemas.microsoft.com/office/2006/metadata/properties" ma:root="true" ma:fieldsID="902186cfa45737cd1f3754a0284a6a53" ns2:_="" ns4:_="">
    <xsd:import namespace="d138853a-5d6c-4dbe-b46e-8f898024525e"/>
    <xsd:import namespace="a202f271-d91c-47a0-8e64-7797f73d5499"/>
    <xsd:import namespace="a202f271-d91c-47a0-8e64-7797f73d5499"/>
    <xsd:element name="properties">
      <xsd:complexType>
        <xsd:sequence>
          <xsd:element name="documentManagement">
            <xsd:complexType>
              <xsd:all>
                <xsd:element ref="ns2:Templatetype" minOccurs="0"/>
                <xsd:element ref="ns2:Format" minOccurs="0"/>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38853a-5d6c-4dbe-b46e-8f898024525e" elementFormDefault="qualified">
    <xsd:import namespace="http://schemas.microsoft.com/office/2006/documentManagement/types"/>
    <xsd:import namespace="http://schemas.microsoft.com/office/infopath/2007/PartnerControls"/>
    <xsd:element name="Templatetype" ma:index="8" nillable="true" ma:displayName="Template type" ma:format="Dropdown" ma:internalName="Templatetype">
      <xsd:simpleType>
        <xsd:restriction base="dms:Choice">
          <xsd:enumeration value="Newsletters"/>
          <xsd:enumeration value="Presentation"/>
          <xsd:enumeration value="Pull up banners"/>
          <xsd:enumeration value="Case studies"/>
          <xsd:enumeration value="Letterheads"/>
          <xsd:enumeration value="Posters"/>
          <xsd:enumeration value="Social media"/>
          <xsd:enumeration value="Brochure"/>
        </xsd:restriction>
      </xsd:simpleType>
    </xsd:element>
    <xsd:element name="Format" ma:index="9" nillable="true" ma:displayName="Format" ma:format="Dropdown" ma:internalName="Format">
      <xsd:simpleType>
        <xsd:restriction base="dms:Choice">
          <xsd:enumeration value="PSD"/>
          <xsd:enumeration value="INDD"/>
          <xsd:enumeration value="PPT"/>
          <xsd:enumeration value="AI"/>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8cfcd7f-62c1-421d-94c8-7b49dc6ada96"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02f271-d91c-47a0-8e64-7797f73d549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02f271-d91c-47a0-8e64-7797f73d5499"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6747ed13-f3eb-4ef5-86e0-d807919d5b12}" ma:internalName="TaxCatchAll" ma:showField="CatchAllData" ma:web="a202f271-d91c-47a0-8e64-7797f73d54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7746D9-2B6B-43E7-8935-138E3E1CE2BE}">
  <ds:schemaRefs>
    <ds:schemaRef ds:uri="http://schemas.microsoft.com/office/2006/metadata/properties"/>
    <ds:schemaRef ds:uri="http://www.w3.org/2000/xmlns/"/>
    <ds:schemaRef ds:uri="d138853a-5d6c-4dbe-b46e-8f898024525e"/>
    <ds:schemaRef ds:uri="http://www.w3.org/2001/XMLSchema-instance"/>
    <ds:schemaRef ds:uri="http://schemas.microsoft.com/office/infopath/2007/PartnerControls"/>
    <ds:schemaRef ds:uri="a202f271-d91c-47a0-8e64-7797f73d5499"/>
  </ds:schemaRefs>
</ds:datastoreItem>
</file>

<file path=customXml/itemProps2.xml><?xml version="1.0" encoding="utf-8"?>
<ds:datastoreItem xmlns:ds="http://schemas.openxmlformats.org/officeDocument/2006/customXml" ds:itemID="{93B63210-CFD6-43F8-AE6E-33E7256A8ABB}">
  <ds:schemaRefs>
    <ds:schemaRef ds:uri="http://schemas.microsoft.com/office/2006/metadata/contentType"/>
    <ds:schemaRef ds:uri="http://schemas.microsoft.com/office/2006/metadata/properties/metaAttributes"/>
    <ds:schemaRef ds:uri="http://www.w3.org/2000/xmlns/"/>
    <ds:schemaRef ds:uri="http://www.w3.org/2001/XMLSchema"/>
    <ds:schemaRef ds:uri="d138853a-5d6c-4dbe-b46e-8f898024525e"/>
    <ds:schemaRef ds:uri="a202f271-d91c-47a0-8e64-7797f73d5499"/>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1F0F41-6E66-4B61-8EAD-269E27CD57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7517</TotalTime>
  <Words>144</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Proxima Nova Bl</vt:lpstr>
      <vt:lpstr>Proxima Nova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OR 3 LINE  NEWSLETTER  TITLE</dc:title>
  <dc:creator>Jemma Postings</dc:creator>
  <cp:lastModifiedBy>Paris Gardner</cp:lastModifiedBy>
  <cp:revision>43</cp:revision>
  <cp:lastPrinted>2023-05-12T13:26:34Z</cp:lastPrinted>
  <dcterms:created xsi:type="dcterms:W3CDTF">2022-11-22T20:48:41Z</dcterms:created>
  <dcterms:modified xsi:type="dcterms:W3CDTF">2024-01-10T12:45:18Z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2021-12-17T00:00:00Z</vt:filetime>
  </property>
  <property fmtid="{D5CDD505-2E9C-101B-9397-08002B2CF9AE}" pid="3" name="Creator">
    <vt:lpwstr>Adobe InDesign 15.1 (Windows)</vt:lpwstr>
  </property>
  <property fmtid="{D5CDD505-2E9C-101B-9397-08002B2CF9AE}" pid="4" name="LastSaved">
    <vt:filetime>2022-11-22T00:00:00Z</vt:filetime>
  </property>
  <property fmtid="{D5CDD505-2E9C-101B-9397-08002B2CF9AE}" pid="5" name="ContentTypeId">
    <vt:lpwstr>0x010100663CDE9A0CF3B6498E918CFCD2CA8CCC</vt:lpwstr>
  </property>
</Properties>
</file>