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sldIdLst>
    <p:sldId id="264" r:id="rId5"/>
  </p:sldIdLst>
  <p:sldSz cx="7556500" cy="10693400"/>
  <p:notesSz cx="6718300" cy="985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8A"/>
    <a:srgbClr val="7BC243"/>
    <a:srgbClr val="003C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29" autoAdjust="0"/>
    <p:restoredTop sz="94660"/>
  </p:normalViewPr>
  <p:slideViewPr>
    <p:cSldViewPr>
      <p:cViewPr varScale="1">
        <p:scale>
          <a:sx n="47" d="100"/>
          <a:sy n="47" d="100"/>
        </p:scale>
        <p:origin x="2308" y="6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ris Gardner" userId="ba52dcac-146a-4d9a-a339-59aef1e468c6" providerId="ADAL" clId="{0192E700-F3E8-4564-9499-D2B9E2F5B4CE}"/>
    <pc:docChg chg="custSel modSld">
      <pc:chgData name="Paris Gardner" userId="ba52dcac-146a-4d9a-a339-59aef1e468c6" providerId="ADAL" clId="{0192E700-F3E8-4564-9499-D2B9E2F5B4CE}" dt="2024-01-10T12:45:08.910" v="366" actId="1076"/>
      <pc:docMkLst>
        <pc:docMk/>
      </pc:docMkLst>
      <pc:sldChg chg="modSp mod">
        <pc:chgData name="Paris Gardner" userId="ba52dcac-146a-4d9a-a339-59aef1e468c6" providerId="ADAL" clId="{0192E700-F3E8-4564-9499-D2B9E2F5B4CE}" dt="2024-01-10T12:45:08.910" v="366" actId="1076"/>
        <pc:sldMkLst>
          <pc:docMk/>
          <pc:sldMk cId="1592474234" sldId="264"/>
        </pc:sldMkLst>
        <pc:spChg chg="mod">
          <ac:chgData name="Paris Gardner" userId="ba52dcac-146a-4d9a-a339-59aef1e468c6" providerId="ADAL" clId="{0192E700-F3E8-4564-9499-D2B9E2F5B4CE}" dt="2024-01-10T12:45:08.910" v="366" actId="1076"/>
          <ac:spMkLst>
            <pc:docMk/>
            <pc:sldMk cId="1592474234" sldId="264"/>
            <ac:spMk id="3" creationId="{5F035265-EB1B-4865-D136-34C7F0E208BB}"/>
          </ac:spMkLst>
        </pc:spChg>
        <pc:spChg chg="mod">
          <ac:chgData name="Paris Gardner" userId="ba52dcac-146a-4d9a-a339-59aef1e468c6" providerId="ADAL" clId="{0192E700-F3E8-4564-9499-D2B9E2F5B4CE}" dt="2024-01-10T12:32:14.907" v="363" actId="20577"/>
          <ac:spMkLst>
            <pc:docMk/>
            <pc:sldMk cId="1592474234" sldId="264"/>
            <ac:spMk id="4" creationId="{C26CACB8-C400-A4E3-A5E2-C6878CCF2113}"/>
          </ac:spMkLst>
        </pc:spChg>
        <pc:spChg chg="mod">
          <ac:chgData name="Paris Gardner" userId="ba52dcac-146a-4d9a-a339-59aef1e468c6" providerId="ADAL" clId="{0192E700-F3E8-4564-9499-D2B9E2F5B4CE}" dt="2024-01-10T12:37:51.086" v="365" actId="1076"/>
          <ac:spMkLst>
            <pc:docMk/>
            <pc:sldMk cId="1592474234" sldId="264"/>
            <ac:spMk id="10" creationId="{5DF15413-44CB-4565-AEE6-2B3F87235775}"/>
          </ac:spMkLst>
        </pc:spChg>
        <pc:picChg chg="mod">
          <ac:chgData name="Paris Gardner" userId="ba52dcac-146a-4d9a-a339-59aef1e468c6" providerId="ADAL" clId="{0192E700-F3E8-4564-9499-D2B9E2F5B4CE}" dt="2024-01-10T12:11:13.711" v="353" actId="14100"/>
          <ac:picMkLst>
            <pc:docMk/>
            <pc:sldMk cId="1592474234" sldId="264"/>
            <ac:picMk id="2" creationId="{2D93015C-D2E9-9BFF-AD4D-E4D2DBD7A9C3}"/>
          </ac:picMkLst>
        </pc:picChg>
        <pc:picChg chg="mod">
          <ac:chgData name="Paris Gardner" userId="ba52dcac-146a-4d9a-a339-59aef1e468c6" providerId="ADAL" clId="{0192E700-F3E8-4564-9499-D2B9E2F5B4CE}" dt="2024-01-10T12:28:53.967" v="359" actId="1076"/>
          <ac:picMkLst>
            <pc:docMk/>
            <pc:sldMk cId="1592474234" sldId="264"/>
            <ac:picMk id="5" creationId="{7C46767A-9555-B604-8D9F-DE7B6866D446}"/>
          </ac:picMkLst>
        </pc:picChg>
        <pc:picChg chg="mod">
          <ac:chgData name="Paris Gardner" userId="ba52dcac-146a-4d9a-a339-59aef1e468c6" providerId="ADAL" clId="{0192E700-F3E8-4564-9499-D2B9E2F5B4CE}" dt="2024-01-10T12:11:08.661" v="352" actId="1076"/>
          <ac:picMkLst>
            <pc:docMk/>
            <pc:sldMk cId="1592474234" sldId="264"/>
            <ac:picMk id="7" creationId="{30A77759-C1A2-6251-EBBD-3232142BE13F}"/>
          </ac:picMkLst>
        </pc:pic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6C9A0794-9400-1897-7291-A93C2E0CEC40}"/>
              </a:ext>
            </a:extLst>
          </p:cNvPr>
          <p:cNvSpPr/>
          <p:nvPr userDrawn="1"/>
        </p:nvSpPr>
        <p:spPr>
          <a:xfrm rot="1784269" flipH="1">
            <a:off x="-2066758" y="2011674"/>
            <a:ext cx="10933085" cy="9875032"/>
          </a:xfrm>
          <a:custGeom>
            <a:avLst/>
            <a:gdLst>
              <a:gd name="connsiteX0" fmla="*/ 10115166 w 10933085"/>
              <a:gd name="connsiteY0" fmla="*/ 0 h 9875032"/>
              <a:gd name="connsiteX1" fmla="*/ 3484506 w 10933085"/>
              <a:gd name="connsiteY1" fmla="*/ 27136 h 9875032"/>
              <a:gd name="connsiteX2" fmla="*/ 0 w 10933085"/>
              <a:gd name="connsiteY2" fmla="*/ 6126767 h 9875032"/>
              <a:gd name="connsiteX3" fmla="*/ 6561341 w 10933085"/>
              <a:gd name="connsiteY3" fmla="*/ 9875032 h 9875032"/>
              <a:gd name="connsiteX4" fmla="*/ 10933085 w 10933085"/>
              <a:gd name="connsiteY4" fmla="*/ 2222289 h 9875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33085" h="9875032">
                <a:moveTo>
                  <a:pt x="10115166" y="0"/>
                </a:moveTo>
                <a:lnTo>
                  <a:pt x="3484506" y="27136"/>
                </a:lnTo>
                <a:lnTo>
                  <a:pt x="0" y="6126767"/>
                </a:lnTo>
                <a:lnTo>
                  <a:pt x="6561341" y="9875032"/>
                </a:lnTo>
                <a:lnTo>
                  <a:pt x="10933085" y="2222289"/>
                </a:lnTo>
                <a:close/>
              </a:path>
            </a:pathLst>
          </a:custGeom>
          <a:solidFill>
            <a:srgbClr val="00788A"/>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GB">
              <a:ln>
                <a:noFill/>
              </a:ln>
            </a:endParaRPr>
          </a:p>
        </p:txBody>
      </p:sp>
      <p:sp>
        <p:nvSpPr>
          <p:cNvPr id="11" name="Text Placeholder 2">
            <a:extLst>
              <a:ext uri="{FF2B5EF4-FFF2-40B4-BE49-F238E27FC236}">
                <a16:creationId xmlns:a16="http://schemas.microsoft.com/office/drawing/2014/main" id="{4301E512-02E2-2593-5961-B4652521B27F}"/>
              </a:ext>
            </a:extLst>
          </p:cNvPr>
          <p:cNvSpPr>
            <a:spLocks noGrp="1"/>
          </p:cNvSpPr>
          <p:nvPr>
            <p:ph type="body" sz="quarter" idx="11" hasCustomPrompt="1"/>
          </p:nvPr>
        </p:nvSpPr>
        <p:spPr>
          <a:xfrm>
            <a:off x="430637" y="1993900"/>
            <a:ext cx="4173215" cy="1219713"/>
          </a:xfrm>
          <a:prstGeom prst="rect">
            <a:avLst/>
          </a:prstGeom>
        </p:spPr>
        <p:txBody>
          <a:bodyPr lIns="0" tIns="0" rIns="0" bIns="0">
            <a:noAutofit/>
          </a:bodyPr>
          <a:lstStyle>
            <a:lvl1pPr marL="0" indent="0">
              <a:lnSpc>
                <a:spcPct val="90000"/>
              </a:lnSpc>
              <a:spcBef>
                <a:spcPts val="0"/>
              </a:spcBef>
              <a:buNone/>
              <a:defRPr sz="4800" b="1">
                <a:solidFill>
                  <a:schemeClr val="bg1"/>
                </a:solidFill>
                <a:latin typeface="+mj-lt"/>
              </a:defRPr>
            </a:lvl1pPr>
            <a:lvl2pPr marL="457200" indent="0">
              <a:buNone/>
              <a:defRPr sz="4400">
                <a:latin typeface="+mj-lt"/>
              </a:defRPr>
            </a:lvl2pPr>
            <a:lvl3pPr marL="914400" indent="0">
              <a:buNone/>
              <a:defRPr sz="4000">
                <a:latin typeface="+mj-lt"/>
              </a:defRPr>
            </a:lvl3pPr>
            <a:lvl4pPr marL="1371600" indent="0">
              <a:buNone/>
              <a:defRPr sz="3600">
                <a:latin typeface="+mj-lt"/>
              </a:defRPr>
            </a:lvl4pPr>
            <a:lvl5pPr marL="1828800" indent="0">
              <a:buNone/>
              <a:defRPr sz="3600">
                <a:latin typeface="+mj-lt"/>
              </a:defRPr>
            </a:lvl5pPr>
          </a:lstStyle>
          <a:p>
            <a:pPr lvl="0"/>
            <a:r>
              <a:rPr lang="en-US" dirty="0"/>
              <a:t>NEWSLETTER TITLE HERE</a:t>
            </a:r>
          </a:p>
        </p:txBody>
      </p:sp>
      <p:sp>
        <p:nvSpPr>
          <p:cNvPr id="12" name="Text Placeholder 2">
            <a:extLst>
              <a:ext uri="{FF2B5EF4-FFF2-40B4-BE49-F238E27FC236}">
                <a16:creationId xmlns:a16="http://schemas.microsoft.com/office/drawing/2014/main" id="{57B8D2D6-8307-92CA-7D75-DAC9F2034D1E}"/>
              </a:ext>
            </a:extLst>
          </p:cNvPr>
          <p:cNvSpPr>
            <a:spLocks noGrp="1"/>
          </p:cNvSpPr>
          <p:nvPr>
            <p:ph type="body" sz="quarter" idx="36" hasCustomPrompt="1"/>
          </p:nvPr>
        </p:nvSpPr>
        <p:spPr>
          <a:xfrm>
            <a:off x="430637" y="3395879"/>
            <a:ext cx="4173215" cy="655421"/>
          </a:xfrm>
          <a:prstGeom prst="rect">
            <a:avLst/>
          </a:prstGeom>
        </p:spPr>
        <p:txBody>
          <a:bodyPr lIns="0" tIns="0" rIns="0" bIns="0">
            <a:noAutofit/>
          </a:bodyPr>
          <a:lstStyle>
            <a:lvl1pPr marL="0" indent="0">
              <a:lnSpc>
                <a:spcPct val="90000"/>
              </a:lnSpc>
              <a:spcBef>
                <a:spcPts val="0"/>
              </a:spcBef>
              <a:buNone/>
              <a:defRPr sz="2000" b="1">
                <a:solidFill>
                  <a:schemeClr val="bg1"/>
                </a:solidFill>
                <a:latin typeface="+mj-lt"/>
              </a:defRPr>
            </a:lvl1pPr>
            <a:lvl2pPr marL="457200" indent="0">
              <a:buNone/>
              <a:defRPr sz="4400">
                <a:latin typeface="+mj-lt"/>
              </a:defRPr>
            </a:lvl2pPr>
            <a:lvl3pPr marL="914400" indent="0">
              <a:buNone/>
              <a:defRPr sz="4000">
                <a:latin typeface="+mj-lt"/>
              </a:defRPr>
            </a:lvl3pPr>
            <a:lvl4pPr marL="1371600" indent="0">
              <a:buNone/>
              <a:defRPr sz="3600">
                <a:latin typeface="+mj-lt"/>
              </a:defRPr>
            </a:lvl4pPr>
            <a:lvl5pPr marL="1828800" indent="0">
              <a:buNone/>
              <a:defRPr sz="3600">
                <a:latin typeface="+mj-lt"/>
              </a:defRPr>
            </a:lvl5pPr>
          </a:lstStyle>
          <a:p>
            <a:pPr lvl="0"/>
            <a:r>
              <a:rPr lang="en-US" dirty="0"/>
              <a:t>SUPPORTING SUBHEADING</a:t>
            </a:r>
          </a:p>
          <a:p>
            <a:pPr lvl="0"/>
            <a:r>
              <a:rPr lang="en-US" dirty="0"/>
              <a:t>TWO LINES IF NEEDED</a:t>
            </a:r>
          </a:p>
        </p:txBody>
      </p:sp>
      <p:sp>
        <p:nvSpPr>
          <p:cNvPr id="15" name="Text Placeholder 27">
            <a:extLst>
              <a:ext uri="{FF2B5EF4-FFF2-40B4-BE49-F238E27FC236}">
                <a16:creationId xmlns:a16="http://schemas.microsoft.com/office/drawing/2014/main" id="{F29BA051-45FA-2FE7-4762-72BF77F1A0F2}"/>
              </a:ext>
            </a:extLst>
          </p:cNvPr>
          <p:cNvSpPr>
            <a:spLocks noGrp="1"/>
          </p:cNvSpPr>
          <p:nvPr>
            <p:ph type="body" sz="quarter" idx="37" hasCustomPrompt="1"/>
          </p:nvPr>
        </p:nvSpPr>
        <p:spPr>
          <a:xfrm>
            <a:off x="3922290" y="4508499"/>
            <a:ext cx="3200398" cy="2737586"/>
          </a:xfrm>
          <a:prstGeom prst="rect">
            <a:avLst/>
          </a:prstGeom>
          <a:noFill/>
        </p:spPr>
        <p:txBody>
          <a:bodyPr lIns="0" tIns="0" rIns="0" bIns="0">
            <a:noAutofit/>
          </a:bodyPr>
          <a:lstStyle>
            <a:lvl1pPr marL="0" indent="0">
              <a:spcBef>
                <a:spcPts val="0"/>
              </a:spcBef>
              <a:buNone/>
              <a:defRPr sz="1400">
                <a:solidFill>
                  <a:schemeClr val="bg1"/>
                </a:solidFill>
              </a:defRPr>
            </a:lvl1pPr>
          </a:lstStyle>
          <a:p>
            <a:pPr lvl="0"/>
            <a:r>
              <a:rPr lang="en-GB" dirty="0"/>
              <a:t>Click to insert body copy here</a:t>
            </a:r>
          </a:p>
        </p:txBody>
      </p:sp>
      <p:sp>
        <p:nvSpPr>
          <p:cNvPr id="16" name="Picture Placeholder 33">
            <a:extLst>
              <a:ext uri="{FF2B5EF4-FFF2-40B4-BE49-F238E27FC236}">
                <a16:creationId xmlns:a16="http://schemas.microsoft.com/office/drawing/2014/main" id="{20325244-BD62-8BE4-1C05-5EF312AC396B}"/>
              </a:ext>
            </a:extLst>
          </p:cNvPr>
          <p:cNvSpPr>
            <a:spLocks noGrp="1"/>
          </p:cNvSpPr>
          <p:nvPr>
            <p:ph type="pic" sz="quarter" idx="38" hasCustomPrompt="1"/>
          </p:nvPr>
        </p:nvSpPr>
        <p:spPr>
          <a:xfrm>
            <a:off x="430637" y="4508500"/>
            <a:ext cx="3200398" cy="5410200"/>
          </a:xfrm>
          <a:prstGeom prst="rect">
            <a:avLst/>
          </a:prstGeom>
          <a:solidFill>
            <a:schemeClr val="bg2">
              <a:lumMod val="95000"/>
            </a:schemeClr>
          </a:solidFill>
        </p:spPr>
        <p:txBody>
          <a:bodyPr/>
          <a:lstStyle>
            <a:lvl1pPr>
              <a:defRPr b="1">
                <a:solidFill>
                  <a:schemeClr val="tx2">
                    <a:lumMod val="60000"/>
                    <a:lumOff val="40000"/>
                  </a:schemeClr>
                </a:solidFill>
                <a:latin typeface="+mj-lt"/>
              </a:defRPr>
            </a:lvl1pPr>
          </a:lstStyle>
          <a:p>
            <a:r>
              <a:rPr lang="en-GB" dirty="0"/>
              <a:t>CLICK TO </a:t>
            </a:r>
            <a:br>
              <a:rPr lang="en-GB" dirty="0"/>
            </a:br>
            <a:r>
              <a:rPr lang="en-GB" dirty="0"/>
              <a:t>INSERT IMAGE</a:t>
            </a:r>
          </a:p>
        </p:txBody>
      </p:sp>
      <p:sp>
        <p:nvSpPr>
          <p:cNvPr id="17" name="Picture Placeholder 33">
            <a:extLst>
              <a:ext uri="{FF2B5EF4-FFF2-40B4-BE49-F238E27FC236}">
                <a16:creationId xmlns:a16="http://schemas.microsoft.com/office/drawing/2014/main" id="{A391D764-8D22-0A81-44FD-BE793611B5EA}"/>
              </a:ext>
            </a:extLst>
          </p:cNvPr>
          <p:cNvSpPr>
            <a:spLocks noGrp="1"/>
          </p:cNvSpPr>
          <p:nvPr>
            <p:ph type="pic" sz="quarter" idx="39" hasCustomPrompt="1"/>
          </p:nvPr>
        </p:nvSpPr>
        <p:spPr>
          <a:xfrm>
            <a:off x="3922290" y="7632698"/>
            <a:ext cx="3200398" cy="2286001"/>
          </a:xfrm>
          <a:prstGeom prst="rect">
            <a:avLst/>
          </a:prstGeom>
          <a:solidFill>
            <a:schemeClr val="bg2">
              <a:lumMod val="95000"/>
            </a:schemeClr>
          </a:solidFill>
        </p:spPr>
        <p:txBody>
          <a:bodyPr/>
          <a:lstStyle>
            <a:lvl1pPr>
              <a:defRPr b="1">
                <a:solidFill>
                  <a:schemeClr val="tx2">
                    <a:lumMod val="60000"/>
                    <a:lumOff val="40000"/>
                  </a:schemeClr>
                </a:solidFill>
                <a:latin typeface="+mj-lt"/>
              </a:defRPr>
            </a:lvl1pPr>
          </a:lstStyle>
          <a:p>
            <a:r>
              <a:rPr lang="en-GB" dirty="0"/>
              <a:t>CLICK TO </a:t>
            </a:r>
            <a:br>
              <a:rPr lang="en-GB" dirty="0"/>
            </a:br>
            <a:r>
              <a:rPr lang="en-GB" dirty="0"/>
              <a:t>INSERT IMAGE</a:t>
            </a:r>
          </a:p>
        </p:txBody>
      </p:sp>
      <p:sp>
        <p:nvSpPr>
          <p:cNvPr id="18" name="Subtitle 2">
            <a:extLst>
              <a:ext uri="{FF2B5EF4-FFF2-40B4-BE49-F238E27FC236}">
                <a16:creationId xmlns:a16="http://schemas.microsoft.com/office/drawing/2014/main" id="{5882DCEF-D5EC-1DA3-DA66-0D93358144B0}"/>
              </a:ext>
            </a:extLst>
          </p:cNvPr>
          <p:cNvSpPr>
            <a:spLocks noGrp="1"/>
          </p:cNvSpPr>
          <p:nvPr>
            <p:ph type="subTitle" idx="13" hasCustomPrompt="1"/>
          </p:nvPr>
        </p:nvSpPr>
        <p:spPr>
          <a:xfrm>
            <a:off x="430637" y="10261600"/>
            <a:ext cx="5123600" cy="228599"/>
          </a:xfrm>
          <a:prstGeom prst="rect">
            <a:avLst/>
          </a:prstGeom>
        </p:spPr>
        <p:txBody>
          <a:bodyPr lIns="0" tIns="0" rIns="0" bIns="0">
            <a:normAutofit/>
          </a:bodyPr>
          <a:lstStyle>
            <a:lvl1pPr marL="0" indent="0" algn="l">
              <a:buNone/>
              <a:defRPr sz="1400" b="0" i="0">
                <a:solidFill>
                  <a:schemeClr val="bg1"/>
                </a:solidFill>
                <a:latin typeface="Arial Black" panose="020B0A04020102020204" pitchFamily="34" charset="0"/>
                <a:cs typeface="Arial" panose="020B0604020202020204" pitchFamily="34" charset="0"/>
              </a:defRPr>
            </a:lvl1pPr>
            <a:lvl2pPr marL="534604" indent="0" algn="ctr">
              <a:buNone/>
              <a:defRPr>
                <a:solidFill>
                  <a:schemeClr val="tx1">
                    <a:tint val="75000"/>
                  </a:schemeClr>
                </a:solidFill>
              </a:defRPr>
            </a:lvl2pPr>
            <a:lvl3pPr marL="1069208" indent="0" algn="ctr">
              <a:buNone/>
              <a:defRPr>
                <a:solidFill>
                  <a:schemeClr val="tx1">
                    <a:tint val="75000"/>
                  </a:schemeClr>
                </a:solidFill>
              </a:defRPr>
            </a:lvl3pPr>
            <a:lvl4pPr marL="1603812" indent="0" algn="ctr">
              <a:buNone/>
              <a:defRPr>
                <a:solidFill>
                  <a:schemeClr val="tx1">
                    <a:tint val="75000"/>
                  </a:schemeClr>
                </a:solidFill>
              </a:defRPr>
            </a:lvl4pPr>
            <a:lvl5pPr marL="2138416" indent="0" algn="ctr">
              <a:buNone/>
              <a:defRPr>
                <a:solidFill>
                  <a:schemeClr val="tx1">
                    <a:tint val="75000"/>
                  </a:schemeClr>
                </a:solidFill>
              </a:defRPr>
            </a:lvl5pPr>
            <a:lvl6pPr marL="2673020" indent="0" algn="ctr">
              <a:buNone/>
              <a:defRPr>
                <a:solidFill>
                  <a:schemeClr val="tx1">
                    <a:tint val="75000"/>
                  </a:schemeClr>
                </a:solidFill>
              </a:defRPr>
            </a:lvl6pPr>
            <a:lvl7pPr marL="3207624" indent="0" algn="ctr">
              <a:buNone/>
              <a:defRPr>
                <a:solidFill>
                  <a:schemeClr val="tx1">
                    <a:tint val="75000"/>
                  </a:schemeClr>
                </a:solidFill>
              </a:defRPr>
            </a:lvl7pPr>
            <a:lvl8pPr marL="3742228" indent="0" algn="ctr">
              <a:buNone/>
              <a:defRPr>
                <a:solidFill>
                  <a:schemeClr val="tx1">
                    <a:tint val="75000"/>
                  </a:schemeClr>
                </a:solidFill>
              </a:defRPr>
            </a:lvl8pPr>
            <a:lvl9pPr marL="4276832" indent="0" algn="ctr">
              <a:buNone/>
              <a:defRPr>
                <a:solidFill>
                  <a:schemeClr val="tx1">
                    <a:tint val="75000"/>
                  </a:schemeClr>
                </a:solidFill>
              </a:defRPr>
            </a:lvl9pPr>
          </a:lstStyle>
          <a:p>
            <a:r>
              <a:rPr lang="en-GB" dirty="0"/>
              <a:t>CREATING TOMORROW TOGETHER.</a:t>
            </a:r>
            <a:endParaRPr lang="en-US" dirty="0"/>
          </a:p>
        </p:txBody>
      </p:sp>
      <p:pic>
        <p:nvPicPr>
          <p:cNvPr id="3" name="Picture 2" descr="Logo, company name&#10;&#10;Description automatically generated">
            <a:extLst>
              <a:ext uri="{FF2B5EF4-FFF2-40B4-BE49-F238E27FC236}">
                <a16:creationId xmlns:a16="http://schemas.microsoft.com/office/drawing/2014/main" id="{467A2764-7584-FE7D-2FF0-F9DC687E0325}"/>
              </a:ext>
            </a:extLst>
          </p:cNvPr>
          <p:cNvPicPr>
            <a:picLocks noChangeAspect="1"/>
          </p:cNvPicPr>
          <p:nvPr userDrawn="1"/>
        </p:nvPicPr>
        <p:blipFill>
          <a:blip r:embed="rId2">
            <a:alphaModFix/>
          </a:blip>
          <a:stretch>
            <a:fillRect/>
          </a:stretch>
        </p:blipFill>
        <p:spPr>
          <a:xfrm>
            <a:off x="5540400" y="410937"/>
            <a:ext cx="1790553" cy="790362"/>
          </a:xfrm>
          <a:prstGeom prst="rect">
            <a:avLst/>
          </a:prstGeom>
        </p:spPr>
      </p:pic>
    </p:spTree>
    <p:extLst>
      <p:ext uri="{BB962C8B-B14F-4D97-AF65-F5344CB8AC3E}">
        <p14:creationId xmlns:p14="http://schemas.microsoft.com/office/powerpoint/2010/main" val="2155843184"/>
      </p:ext>
    </p:extLst>
  </p:cSld>
  <p:clrMapOvr>
    <a:masterClrMapping/>
  </p:clrMapOvr>
  <p:extLst>
    <p:ext uri="{DCECCB84-F9BA-43D5-87BE-67443E8EF086}">
      <p15:sldGuideLst xmlns:p15="http://schemas.microsoft.com/office/powerpoint/2012/main">
        <p15:guide id="1" orient="horz" pos="3368" userDrawn="1">
          <p15:clr>
            <a:srgbClr val="FBAE40"/>
          </p15:clr>
        </p15:guide>
        <p15:guide id="2" pos="23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_Custom Layout">
    <p:bg>
      <p:bgPr>
        <a:solidFill>
          <a:srgbClr val="00788A"/>
        </a:solidFill>
        <a:effectLst/>
      </p:bgPr>
    </p:bg>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A06BAD1F-BF9E-CD16-A479-1E7FCE7B2547}"/>
              </a:ext>
            </a:extLst>
          </p:cNvPr>
          <p:cNvSpPr/>
          <p:nvPr userDrawn="1"/>
        </p:nvSpPr>
        <p:spPr>
          <a:xfrm rot="19815731">
            <a:off x="3085069" y="9393231"/>
            <a:ext cx="4554666" cy="2373580"/>
          </a:xfrm>
          <a:custGeom>
            <a:avLst/>
            <a:gdLst>
              <a:gd name="connsiteX0" fmla="*/ 3963727 w 4554666"/>
              <a:gd name="connsiteY0" fmla="*/ 0 h 2373580"/>
              <a:gd name="connsiteX1" fmla="*/ 4554666 w 4554666"/>
              <a:gd name="connsiteY1" fmla="*/ 1623618 h 2373580"/>
              <a:gd name="connsiteX2" fmla="*/ 4126239 w 4554666"/>
              <a:gd name="connsiteY2" fmla="*/ 2373580 h 2373580"/>
              <a:gd name="connsiteX3" fmla="*/ 0 w 4554666"/>
              <a:gd name="connsiteY3" fmla="*/ 16404 h 2373580"/>
            </a:gdLst>
            <a:ahLst/>
            <a:cxnLst>
              <a:cxn ang="0">
                <a:pos x="connsiteX0" y="connsiteY0"/>
              </a:cxn>
              <a:cxn ang="0">
                <a:pos x="connsiteX1" y="connsiteY1"/>
              </a:cxn>
              <a:cxn ang="0">
                <a:pos x="connsiteX2" y="connsiteY2"/>
              </a:cxn>
              <a:cxn ang="0">
                <a:pos x="connsiteX3" y="connsiteY3"/>
              </a:cxn>
            </a:cxnLst>
            <a:rect l="l" t="t" r="r" b="b"/>
            <a:pathLst>
              <a:path w="4554666" h="2373580">
                <a:moveTo>
                  <a:pt x="3963727" y="0"/>
                </a:moveTo>
                <a:lnTo>
                  <a:pt x="4554666" y="1623618"/>
                </a:lnTo>
                <a:lnTo>
                  <a:pt x="4126239" y="2373580"/>
                </a:lnTo>
                <a:lnTo>
                  <a:pt x="0" y="16404"/>
                </a:lnTo>
                <a:close/>
              </a:path>
            </a:pathLst>
          </a:cu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GB">
              <a:ln>
                <a:noFill/>
              </a:ln>
            </a:endParaRPr>
          </a:p>
        </p:txBody>
      </p:sp>
      <p:sp>
        <p:nvSpPr>
          <p:cNvPr id="11" name="Text Placeholder 2">
            <a:extLst>
              <a:ext uri="{FF2B5EF4-FFF2-40B4-BE49-F238E27FC236}">
                <a16:creationId xmlns:a16="http://schemas.microsoft.com/office/drawing/2014/main" id="{45F1926B-7E8B-449A-9B0B-6A4878367962}"/>
              </a:ext>
            </a:extLst>
          </p:cNvPr>
          <p:cNvSpPr>
            <a:spLocks noGrp="1"/>
          </p:cNvSpPr>
          <p:nvPr>
            <p:ph type="body" sz="quarter" idx="37" hasCustomPrompt="1"/>
          </p:nvPr>
        </p:nvSpPr>
        <p:spPr>
          <a:xfrm>
            <a:off x="430637" y="4287939"/>
            <a:ext cx="6759211" cy="436461"/>
          </a:xfrm>
          <a:prstGeom prst="rect">
            <a:avLst/>
          </a:prstGeom>
        </p:spPr>
        <p:txBody>
          <a:bodyPr lIns="0" tIns="0" rIns="0" bIns="0">
            <a:noAutofit/>
          </a:bodyPr>
          <a:lstStyle>
            <a:lvl1pPr marL="0" indent="0">
              <a:lnSpc>
                <a:spcPct val="90000"/>
              </a:lnSpc>
              <a:spcBef>
                <a:spcPts val="0"/>
              </a:spcBef>
              <a:buNone/>
              <a:defRPr sz="3200" b="1">
                <a:solidFill>
                  <a:schemeClr val="bg1"/>
                </a:solidFill>
                <a:latin typeface="Arial Black" panose="020B0A04020102020204" pitchFamily="34" charset="0"/>
              </a:defRPr>
            </a:lvl1pPr>
            <a:lvl2pPr marL="457200" indent="0">
              <a:buNone/>
              <a:defRPr sz="4400">
                <a:latin typeface="+mj-lt"/>
              </a:defRPr>
            </a:lvl2pPr>
            <a:lvl3pPr marL="914400" indent="0">
              <a:buNone/>
              <a:defRPr sz="4000">
                <a:latin typeface="+mj-lt"/>
              </a:defRPr>
            </a:lvl3pPr>
            <a:lvl4pPr marL="1371600" indent="0">
              <a:buNone/>
              <a:defRPr sz="3600">
                <a:latin typeface="+mj-lt"/>
              </a:defRPr>
            </a:lvl4pPr>
            <a:lvl5pPr marL="1828800" indent="0">
              <a:buNone/>
              <a:defRPr sz="3600">
                <a:latin typeface="+mj-lt"/>
              </a:defRPr>
            </a:lvl5pPr>
          </a:lstStyle>
          <a:p>
            <a:pPr lvl="0"/>
            <a:r>
              <a:rPr lang="en-US" dirty="0"/>
              <a:t>HEADLINE TEXT HERE…</a:t>
            </a:r>
          </a:p>
        </p:txBody>
      </p:sp>
      <p:sp>
        <p:nvSpPr>
          <p:cNvPr id="12" name="Text Placeholder 27">
            <a:extLst>
              <a:ext uri="{FF2B5EF4-FFF2-40B4-BE49-F238E27FC236}">
                <a16:creationId xmlns:a16="http://schemas.microsoft.com/office/drawing/2014/main" id="{F63470EA-DE90-4DC0-A84B-88DA6B1A6759}"/>
              </a:ext>
            </a:extLst>
          </p:cNvPr>
          <p:cNvSpPr>
            <a:spLocks noGrp="1"/>
          </p:cNvSpPr>
          <p:nvPr>
            <p:ph type="body" sz="quarter" idx="40" hasCustomPrompt="1"/>
          </p:nvPr>
        </p:nvSpPr>
        <p:spPr>
          <a:xfrm>
            <a:off x="430637" y="5286744"/>
            <a:ext cx="3138546" cy="1711162"/>
          </a:xfrm>
          <a:prstGeom prst="rect">
            <a:avLst/>
          </a:prstGeom>
          <a:noFill/>
        </p:spPr>
        <p:txBody>
          <a:bodyPr lIns="0" tIns="0" rIns="0" bIns="0">
            <a:noAutofit/>
          </a:bodyPr>
          <a:lstStyle>
            <a:lvl1pPr marL="0" indent="0">
              <a:spcBef>
                <a:spcPts val="0"/>
              </a:spcBef>
              <a:buNone/>
              <a:defRPr sz="1200">
                <a:solidFill>
                  <a:schemeClr val="bg1"/>
                </a:solidFill>
                <a:latin typeface="Arial" panose="020B0604020202020204" pitchFamily="34" charset="0"/>
                <a:cs typeface="Arial" panose="020B0604020202020204" pitchFamily="34" charset="0"/>
              </a:defRPr>
            </a:lvl1pPr>
          </a:lstStyle>
          <a:p>
            <a:pPr lvl="0"/>
            <a:r>
              <a:rPr lang="en-GB" dirty="0"/>
              <a:t>Click to insert body copy here</a:t>
            </a:r>
          </a:p>
        </p:txBody>
      </p:sp>
      <p:sp>
        <p:nvSpPr>
          <p:cNvPr id="13" name="Text Placeholder 27">
            <a:extLst>
              <a:ext uri="{FF2B5EF4-FFF2-40B4-BE49-F238E27FC236}">
                <a16:creationId xmlns:a16="http://schemas.microsoft.com/office/drawing/2014/main" id="{9CE0F365-1F79-239E-6966-05277D8968A7}"/>
              </a:ext>
            </a:extLst>
          </p:cNvPr>
          <p:cNvSpPr>
            <a:spLocks noGrp="1"/>
          </p:cNvSpPr>
          <p:nvPr>
            <p:ph type="body" sz="quarter" idx="41" hasCustomPrompt="1"/>
          </p:nvPr>
        </p:nvSpPr>
        <p:spPr>
          <a:xfrm>
            <a:off x="4051302" y="5319273"/>
            <a:ext cx="3138546" cy="2999227"/>
          </a:xfrm>
          <a:prstGeom prst="rect">
            <a:avLst/>
          </a:prstGeom>
          <a:noFill/>
        </p:spPr>
        <p:txBody>
          <a:bodyPr lIns="0" tIns="0" rIns="0" bIns="0">
            <a:noAutofit/>
          </a:bodyPr>
          <a:lstStyle>
            <a:lvl1pPr marL="0" indent="0">
              <a:spcBef>
                <a:spcPts val="0"/>
              </a:spcBef>
              <a:buNone/>
              <a:defRPr sz="1200">
                <a:solidFill>
                  <a:schemeClr val="bg1"/>
                </a:solidFill>
                <a:latin typeface="Arial" panose="020B0604020202020204" pitchFamily="34" charset="0"/>
                <a:cs typeface="Arial" panose="020B0604020202020204" pitchFamily="34" charset="0"/>
              </a:defRPr>
            </a:lvl1pPr>
          </a:lstStyle>
          <a:p>
            <a:pPr lvl="0"/>
            <a:r>
              <a:rPr lang="en-GB" dirty="0"/>
              <a:t>Click to insert body copy here</a:t>
            </a:r>
          </a:p>
        </p:txBody>
      </p:sp>
      <p:sp>
        <p:nvSpPr>
          <p:cNvPr id="6" name="Text Placeholder 21">
            <a:extLst>
              <a:ext uri="{FF2B5EF4-FFF2-40B4-BE49-F238E27FC236}">
                <a16:creationId xmlns:a16="http://schemas.microsoft.com/office/drawing/2014/main" id="{F4524FD5-0862-EAA7-637F-A02498CD3E27}"/>
              </a:ext>
            </a:extLst>
          </p:cNvPr>
          <p:cNvSpPr>
            <a:spLocks noGrp="1"/>
          </p:cNvSpPr>
          <p:nvPr>
            <p:ph type="body" sz="quarter" idx="33" hasCustomPrompt="1"/>
          </p:nvPr>
        </p:nvSpPr>
        <p:spPr>
          <a:xfrm>
            <a:off x="441273" y="9690100"/>
            <a:ext cx="2546348" cy="357290"/>
          </a:xfrm>
          <a:prstGeom prst="rect">
            <a:avLst/>
          </a:prstGeom>
        </p:spPr>
        <p:txBody>
          <a:bodyPr lIns="0" tIns="0" rIns="0" bIns="0" anchor="b">
            <a:noAutofit/>
          </a:bodyPr>
          <a:lstStyle>
            <a:lvl1pPr marL="0" indent="0" algn="l">
              <a:buNone/>
              <a:defRPr sz="1600">
                <a:solidFill>
                  <a:schemeClr val="bg1"/>
                </a:solidFill>
                <a:latin typeface="Arial" panose="020B0604020202020204" pitchFamily="34" charset="0"/>
                <a:cs typeface="Arial" panose="020B0604020202020204" pitchFamily="34" charset="0"/>
              </a:defRPr>
            </a:lvl1pPr>
            <a:lvl2pPr marL="534604" indent="0">
              <a:buNone/>
              <a:defRPr sz="1600"/>
            </a:lvl2pPr>
            <a:lvl3pPr marL="1069208" indent="0">
              <a:buNone/>
              <a:defRPr sz="1600"/>
            </a:lvl3pPr>
            <a:lvl4pPr marL="1603812" indent="0">
              <a:buNone/>
              <a:defRPr sz="1600"/>
            </a:lvl4pPr>
            <a:lvl5pPr marL="2138416" indent="0">
              <a:buNone/>
              <a:defRPr sz="1600"/>
            </a:lvl5pPr>
          </a:lstStyle>
          <a:p>
            <a:pPr lvl="0"/>
            <a:r>
              <a:rPr lang="en-GB" dirty="0"/>
              <a:t>Insert name here</a:t>
            </a:r>
          </a:p>
        </p:txBody>
      </p:sp>
      <p:sp>
        <p:nvSpPr>
          <p:cNvPr id="7" name="Text Placeholder 27">
            <a:extLst>
              <a:ext uri="{FF2B5EF4-FFF2-40B4-BE49-F238E27FC236}">
                <a16:creationId xmlns:a16="http://schemas.microsoft.com/office/drawing/2014/main" id="{146CC355-6393-2C02-BB1B-B816DFBBD753}"/>
              </a:ext>
            </a:extLst>
          </p:cNvPr>
          <p:cNvSpPr>
            <a:spLocks noGrp="1"/>
          </p:cNvSpPr>
          <p:nvPr>
            <p:ph type="body" sz="quarter" idx="34" hasCustomPrompt="1"/>
          </p:nvPr>
        </p:nvSpPr>
        <p:spPr>
          <a:xfrm>
            <a:off x="441273" y="7859202"/>
            <a:ext cx="3157120" cy="1665798"/>
          </a:xfrm>
          <a:prstGeom prst="rect">
            <a:avLst/>
          </a:prstGeom>
          <a:noFill/>
        </p:spPr>
        <p:txBody>
          <a:bodyPr lIns="0" tIns="0" rIns="0" bIns="0">
            <a:noAutofit/>
          </a:bodyPr>
          <a:lstStyle>
            <a:lvl1pPr marL="0" indent="0">
              <a:spcBef>
                <a:spcPts val="0"/>
              </a:spcBef>
              <a:buNone/>
              <a:defRPr sz="1600" b="1">
                <a:solidFill>
                  <a:schemeClr val="bg1"/>
                </a:solidFill>
                <a:latin typeface="Arial Black" panose="020B0A04020102020204" pitchFamily="34" charset="0"/>
              </a:defRPr>
            </a:lvl1pPr>
          </a:lstStyle>
          <a:p>
            <a:pPr lvl="0"/>
            <a:r>
              <a:rPr lang="en-GB" dirty="0"/>
              <a:t>Insert quote here</a:t>
            </a:r>
          </a:p>
        </p:txBody>
      </p:sp>
      <p:sp>
        <p:nvSpPr>
          <p:cNvPr id="14" name="Freeform: Shape 13">
            <a:extLst>
              <a:ext uri="{FF2B5EF4-FFF2-40B4-BE49-F238E27FC236}">
                <a16:creationId xmlns:a16="http://schemas.microsoft.com/office/drawing/2014/main" id="{7CDE1CFC-F02E-0E04-F41B-014C5386CB2E}"/>
              </a:ext>
            </a:extLst>
          </p:cNvPr>
          <p:cNvSpPr/>
          <p:nvPr userDrawn="1"/>
        </p:nvSpPr>
        <p:spPr>
          <a:xfrm>
            <a:off x="422698" y="7397563"/>
            <a:ext cx="389877" cy="301617"/>
          </a:xfrm>
          <a:custGeom>
            <a:avLst/>
            <a:gdLst>
              <a:gd name="connsiteX0" fmla="*/ 173260 w 623982"/>
              <a:gd name="connsiteY0" fmla="*/ 95 h 482726"/>
              <a:gd name="connsiteX1" fmla="*/ 265748 w 623982"/>
              <a:gd name="connsiteY1" fmla="*/ 74105 h 482726"/>
              <a:gd name="connsiteX2" fmla="*/ 134588 w 623982"/>
              <a:gd name="connsiteY2" fmla="*/ 233839 h 482726"/>
              <a:gd name="connsiteX3" fmla="*/ 168212 w 623982"/>
              <a:gd name="connsiteY3" fmla="*/ 228791 h 482726"/>
              <a:gd name="connsiteX4" fmla="*/ 282607 w 623982"/>
              <a:gd name="connsiteY4" fmla="*/ 349853 h 482726"/>
              <a:gd name="connsiteX5" fmla="*/ 149733 w 623982"/>
              <a:gd name="connsiteY5" fmla="*/ 482727 h 482726"/>
              <a:gd name="connsiteX6" fmla="*/ 0 w 623982"/>
              <a:gd name="connsiteY6" fmla="*/ 311182 h 482726"/>
              <a:gd name="connsiteX7" fmla="*/ 173260 w 623982"/>
              <a:gd name="connsiteY7" fmla="*/ 95 h 482726"/>
              <a:gd name="connsiteX8" fmla="*/ 514636 w 623982"/>
              <a:gd name="connsiteY8" fmla="*/ 95 h 482726"/>
              <a:gd name="connsiteX9" fmla="*/ 608838 w 623982"/>
              <a:gd name="connsiteY9" fmla="*/ 74105 h 482726"/>
              <a:gd name="connsiteX10" fmla="*/ 477679 w 623982"/>
              <a:gd name="connsiteY10" fmla="*/ 233839 h 482726"/>
              <a:gd name="connsiteX11" fmla="*/ 511302 w 623982"/>
              <a:gd name="connsiteY11" fmla="*/ 228791 h 482726"/>
              <a:gd name="connsiteX12" fmla="*/ 623983 w 623982"/>
              <a:gd name="connsiteY12" fmla="*/ 349853 h 482726"/>
              <a:gd name="connsiteX13" fmla="*/ 491109 w 623982"/>
              <a:gd name="connsiteY13" fmla="*/ 482727 h 482726"/>
              <a:gd name="connsiteX14" fmla="*/ 343091 w 623982"/>
              <a:gd name="connsiteY14" fmla="*/ 311182 h 482726"/>
              <a:gd name="connsiteX15" fmla="*/ 514636 w 623982"/>
              <a:gd name="connsiteY15" fmla="*/ 0 h 482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3982" h="482726">
                <a:moveTo>
                  <a:pt x="173260" y="95"/>
                </a:moveTo>
                <a:lnTo>
                  <a:pt x="265748" y="74105"/>
                </a:lnTo>
                <a:cubicBezTo>
                  <a:pt x="211931" y="102680"/>
                  <a:pt x="149733" y="173355"/>
                  <a:pt x="134588" y="233839"/>
                </a:cubicBezTo>
                <a:cubicBezTo>
                  <a:pt x="139637" y="230505"/>
                  <a:pt x="154781" y="228791"/>
                  <a:pt x="168212" y="228791"/>
                </a:cubicBezTo>
                <a:cubicBezTo>
                  <a:pt x="232124" y="228791"/>
                  <a:pt x="282607" y="277559"/>
                  <a:pt x="282607" y="349853"/>
                </a:cubicBezTo>
                <a:cubicBezTo>
                  <a:pt x="282607" y="422148"/>
                  <a:pt x="222028" y="482727"/>
                  <a:pt x="149733" y="482727"/>
                </a:cubicBezTo>
                <a:cubicBezTo>
                  <a:pt x="70676" y="482727"/>
                  <a:pt x="0" y="420529"/>
                  <a:pt x="0" y="311182"/>
                </a:cubicBezTo>
                <a:cubicBezTo>
                  <a:pt x="0" y="185071"/>
                  <a:pt x="68961" y="72390"/>
                  <a:pt x="173260" y="95"/>
                </a:cubicBezTo>
                <a:close/>
                <a:moveTo>
                  <a:pt x="514636" y="95"/>
                </a:moveTo>
                <a:lnTo>
                  <a:pt x="608838" y="74105"/>
                </a:lnTo>
                <a:cubicBezTo>
                  <a:pt x="555022" y="102680"/>
                  <a:pt x="491109" y="173355"/>
                  <a:pt x="477679" y="233839"/>
                </a:cubicBezTo>
                <a:cubicBezTo>
                  <a:pt x="482727" y="230505"/>
                  <a:pt x="497872" y="228791"/>
                  <a:pt x="511302" y="228791"/>
                </a:cubicBezTo>
                <a:cubicBezTo>
                  <a:pt x="573500" y="228791"/>
                  <a:pt x="623983" y="277559"/>
                  <a:pt x="623983" y="349853"/>
                </a:cubicBezTo>
                <a:cubicBezTo>
                  <a:pt x="623983" y="422148"/>
                  <a:pt x="565118" y="482727"/>
                  <a:pt x="491109" y="482727"/>
                </a:cubicBezTo>
                <a:cubicBezTo>
                  <a:pt x="412051" y="482727"/>
                  <a:pt x="343091" y="420529"/>
                  <a:pt x="343091" y="311182"/>
                </a:cubicBezTo>
                <a:cubicBezTo>
                  <a:pt x="343091" y="185071"/>
                  <a:pt x="410337" y="72390"/>
                  <a:pt x="514636" y="0"/>
                </a:cubicBezTo>
                <a:close/>
              </a:path>
            </a:pathLst>
          </a:custGeom>
          <a:solidFill>
            <a:schemeClr val="bg1"/>
          </a:solidFill>
          <a:ln w="9525" cap="flat">
            <a:noFill/>
            <a:prstDash val="solid"/>
            <a:miter/>
          </a:ln>
        </p:spPr>
        <p:txBody>
          <a:bodyPr rtlCol="0" anchor="ctr"/>
          <a:lstStyle/>
          <a:p>
            <a:endParaRPr lang="en-GB"/>
          </a:p>
        </p:txBody>
      </p:sp>
      <p:sp>
        <p:nvSpPr>
          <p:cNvPr id="15" name="Freeform: Shape 14">
            <a:extLst>
              <a:ext uri="{FF2B5EF4-FFF2-40B4-BE49-F238E27FC236}">
                <a16:creationId xmlns:a16="http://schemas.microsoft.com/office/drawing/2014/main" id="{AD87E405-E874-14AE-D4E4-3AD4D8E0718E}"/>
              </a:ext>
            </a:extLst>
          </p:cNvPr>
          <p:cNvSpPr/>
          <p:nvPr userDrawn="1"/>
        </p:nvSpPr>
        <p:spPr>
          <a:xfrm>
            <a:off x="3208516" y="9690100"/>
            <a:ext cx="389877" cy="302630"/>
          </a:xfrm>
          <a:custGeom>
            <a:avLst/>
            <a:gdLst>
              <a:gd name="connsiteX0" fmla="*/ 109347 w 623982"/>
              <a:gd name="connsiteY0" fmla="*/ 484346 h 484346"/>
              <a:gd name="connsiteX1" fmla="*/ 16859 w 623982"/>
              <a:gd name="connsiteY1" fmla="*/ 408623 h 484346"/>
              <a:gd name="connsiteX2" fmla="*/ 146400 w 623982"/>
              <a:gd name="connsiteY2" fmla="*/ 248888 h 484346"/>
              <a:gd name="connsiteX3" fmla="*/ 114395 w 623982"/>
              <a:gd name="connsiteY3" fmla="*/ 255651 h 484346"/>
              <a:gd name="connsiteX4" fmla="*/ 0 w 623982"/>
              <a:gd name="connsiteY4" fmla="*/ 134588 h 484346"/>
              <a:gd name="connsiteX5" fmla="*/ 131159 w 623982"/>
              <a:gd name="connsiteY5" fmla="*/ 0 h 484346"/>
              <a:gd name="connsiteX6" fmla="*/ 282512 w 623982"/>
              <a:gd name="connsiteY6" fmla="*/ 171545 h 484346"/>
              <a:gd name="connsiteX7" fmla="*/ 109252 w 623982"/>
              <a:gd name="connsiteY7" fmla="*/ 484346 h 484346"/>
              <a:gd name="connsiteX8" fmla="*/ 450723 w 623982"/>
              <a:gd name="connsiteY8" fmla="*/ 484346 h 484346"/>
              <a:gd name="connsiteX9" fmla="*/ 358235 w 623982"/>
              <a:gd name="connsiteY9" fmla="*/ 408623 h 484346"/>
              <a:gd name="connsiteX10" fmla="*/ 489395 w 623982"/>
              <a:gd name="connsiteY10" fmla="*/ 248888 h 484346"/>
              <a:gd name="connsiteX11" fmla="*/ 455771 w 623982"/>
              <a:gd name="connsiteY11" fmla="*/ 255651 h 484346"/>
              <a:gd name="connsiteX12" fmla="*/ 341376 w 623982"/>
              <a:gd name="connsiteY12" fmla="*/ 134588 h 484346"/>
              <a:gd name="connsiteX13" fmla="*/ 474250 w 623982"/>
              <a:gd name="connsiteY13" fmla="*/ 0 h 484346"/>
              <a:gd name="connsiteX14" fmla="*/ 623983 w 623982"/>
              <a:gd name="connsiteY14" fmla="*/ 171545 h 484346"/>
              <a:gd name="connsiteX15" fmla="*/ 450723 w 623982"/>
              <a:gd name="connsiteY15" fmla="*/ 484346 h 484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3982" h="484346">
                <a:moveTo>
                  <a:pt x="109347" y="484346"/>
                </a:moveTo>
                <a:lnTo>
                  <a:pt x="16859" y="408623"/>
                </a:lnTo>
                <a:cubicBezTo>
                  <a:pt x="70676" y="380048"/>
                  <a:pt x="132874" y="309372"/>
                  <a:pt x="146400" y="248888"/>
                </a:cubicBezTo>
                <a:cubicBezTo>
                  <a:pt x="141351" y="252222"/>
                  <a:pt x="126206" y="255651"/>
                  <a:pt x="114395" y="255651"/>
                </a:cubicBezTo>
                <a:cubicBezTo>
                  <a:pt x="50483" y="255651"/>
                  <a:pt x="0" y="205169"/>
                  <a:pt x="0" y="134588"/>
                </a:cubicBezTo>
                <a:cubicBezTo>
                  <a:pt x="0" y="64008"/>
                  <a:pt x="60579" y="0"/>
                  <a:pt x="131159" y="0"/>
                </a:cubicBezTo>
                <a:cubicBezTo>
                  <a:pt x="210217" y="0"/>
                  <a:pt x="282512" y="62198"/>
                  <a:pt x="282512" y="171545"/>
                </a:cubicBezTo>
                <a:cubicBezTo>
                  <a:pt x="282512" y="297656"/>
                  <a:pt x="211836" y="410337"/>
                  <a:pt x="109252" y="484346"/>
                </a:cubicBezTo>
                <a:close/>
                <a:moveTo>
                  <a:pt x="450723" y="484346"/>
                </a:moveTo>
                <a:lnTo>
                  <a:pt x="358235" y="408623"/>
                </a:lnTo>
                <a:cubicBezTo>
                  <a:pt x="412052" y="380048"/>
                  <a:pt x="474250" y="309372"/>
                  <a:pt x="489395" y="248888"/>
                </a:cubicBezTo>
                <a:cubicBezTo>
                  <a:pt x="482632" y="252222"/>
                  <a:pt x="469202" y="255651"/>
                  <a:pt x="455771" y="255651"/>
                </a:cubicBezTo>
                <a:cubicBezTo>
                  <a:pt x="391859" y="255651"/>
                  <a:pt x="341376" y="205169"/>
                  <a:pt x="341376" y="134588"/>
                </a:cubicBezTo>
                <a:cubicBezTo>
                  <a:pt x="341376" y="64008"/>
                  <a:pt x="401955" y="0"/>
                  <a:pt x="474250" y="0"/>
                </a:cubicBezTo>
                <a:cubicBezTo>
                  <a:pt x="553308" y="0"/>
                  <a:pt x="623983" y="62198"/>
                  <a:pt x="623983" y="171545"/>
                </a:cubicBezTo>
                <a:cubicBezTo>
                  <a:pt x="623983" y="297656"/>
                  <a:pt x="555022" y="410337"/>
                  <a:pt x="450723" y="484346"/>
                </a:cubicBezTo>
                <a:close/>
              </a:path>
            </a:pathLst>
          </a:custGeom>
          <a:solidFill>
            <a:schemeClr val="bg1"/>
          </a:solidFill>
          <a:ln w="9525" cap="flat">
            <a:noFill/>
            <a:prstDash val="solid"/>
            <a:miter/>
          </a:ln>
        </p:spPr>
        <p:txBody>
          <a:bodyPr rtlCol="0" anchor="ctr"/>
          <a:lstStyle/>
          <a:p>
            <a:endParaRPr lang="en-GB"/>
          </a:p>
        </p:txBody>
      </p:sp>
      <p:cxnSp>
        <p:nvCxnSpPr>
          <p:cNvPr id="16" name="Straight Connector 15">
            <a:extLst>
              <a:ext uri="{FF2B5EF4-FFF2-40B4-BE49-F238E27FC236}">
                <a16:creationId xmlns:a16="http://schemas.microsoft.com/office/drawing/2014/main" id="{4052C558-1AB4-24A8-150D-55F13569E38F}"/>
              </a:ext>
            </a:extLst>
          </p:cNvPr>
          <p:cNvCxnSpPr>
            <a:cxnSpLocks/>
          </p:cNvCxnSpPr>
          <p:nvPr userDrawn="1"/>
        </p:nvCxnSpPr>
        <p:spPr>
          <a:xfrm flipH="1">
            <a:off x="422698" y="7175500"/>
            <a:ext cx="3138546"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8" name="Text Placeholder 112">
            <a:extLst>
              <a:ext uri="{FF2B5EF4-FFF2-40B4-BE49-F238E27FC236}">
                <a16:creationId xmlns:a16="http://schemas.microsoft.com/office/drawing/2014/main" id="{33D85380-BE61-AC37-70B9-7207B3390623}"/>
              </a:ext>
            </a:extLst>
          </p:cNvPr>
          <p:cNvSpPr>
            <a:spLocks noGrp="1"/>
          </p:cNvSpPr>
          <p:nvPr>
            <p:ph type="body" sz="quarter" idx="42" hasCustomPrompt="1"/>
          </p:nvPr>
        </p:nvSpPr>
        <p:spPr>
          <a:xfrm>
            <a:off x="4051303" y="4884839"/>
            <a:ext cx="3138546" cy="375385"/>
          </a:xfrm>
          <a:prstGeom prst="rect">
            <a:avLst/>
          </a:prstGeom>
        </p:spPr>
        <p:txBody>
          <a:bodyPr lIns="0" tIns="0" rIns="0" bIns="0"/>
          <a:lstStyle>
            <a:lvl1pPr>
              <a:defRPr sz="1800">
                <a:solidFill>
                  <a:srgbClr val="7BC243"/>
                </a:solidFill>
                <a:latin typeface="Arial Black" panose="020B0A04020102020204" pitchFamily="34" charset="0"/>
              </a:defRPr>
            </a:lvl1pPr>
          </a:lstStyle>
          <a:p>
            <a:r>
              <a:rPr lang="en-GB" dirty="0"/>
              <a:t>Heading here</a:t>
            </a:r>
          </a:p>
        </p:txBody>
      </p:sp>
      <p:sp>
        <p:nvSpPr>
          <p:cNvPr id="19" name="Text Placeholder 112">
            <a:extLst>
              <a:ext uri="{FF2B5EF4-FFF2-40B4-BE49-F238E27FC236}">
                <a16:creationId xmlns:a16="http://schemas.microsoft.com/office/drawing/2014/main" id="{A8C4F073-F738-BA43-51EA-C931A40C46D0}"/>
              </a:ext>
            </a:extLst>
          </p:cNvPr>
          <p:cNvSpPr>
            <a:spLocks noGrp="1"/>
          </p:cNvSpPr>
          <p:nvPr>
            <p:ph type="body" sz="quarter" idx="43" hasCustomPrompt="1"/>
          </p:nvPr>
        </p:nvSpPr>
        <p:spPr>
          <a:xfrm>
            <a:off x="429367" y="4884839"/>
            <a:ext cx="3138546" cy="375385"/>
          </a:xfrm>
          <a:prstGeom prst="rect">
            <a:avLst/>
          </a:prstGeom>
        </p:spPr>
        <p:txBody>
          <a:bodyPr lIns="0" tIns="0" rIns="0" bIns="0"/>
          <a:lstStyle>
            <a:lvl1pPr>
              <a:defRPr sz="1800">
                <a:solidFill>
                  <a:srgbClr val="7BC243"/>
                </a:solidFill>
                <a:latin typeface="Arial Black" panose="020B0A04020102020204" pitchFamily="34" charset="0"/>
              </a:defRPr>
            </a:lvl1pPr>
          </a:lstStyle>
          <a:p>
            <a:r>
              <a:rPr lang="en-GB" dirty="0"/>
              <a:t>Heading here</a:t>
            </a:r>
          </a:p>
        </p:txBody>
      </p:sp>
      <p:sp>
        <p:nvSpPr>
          <p:cNvPr id="3" name="Picture Placeholder 33">
            <a:extLst>
              <a:ext uri="{FF2B5EF4-FFF2-40B4-BE49-F238E27FC236}">
                <a16:creationId xmlns:a16="http://schemas.microsoft.com/office/drawing/2014/main" id="{8249EBF5-6A15-FB12-3EB6-A69EB4241052}"/>
              </a:ext>
            </a:extLst>
          </p:cNvPr>
          <p:cNvSpPr>
            <a:spLocks noGrp="1"/>
          </p:cNvSpPr>
          <p:nvPr>
            <p:ph type="pic" sz="quarter" idx="44" hasCustomPrompt="1"/>
          </p:nvPr>
        </p:nvSpPr>
        <p:spPr>
          <a:xfrm>
            <a:off x="430637" y="2668329"/>
            <a:ext cx="6759211" cy="1454509"/>
          </a:xfrm>
          <a:prstGeom prst="rect">
            <a:avLst/>
          </a:prstGeom>
          <a:solidFill>
            <a:schemeClr val="bg2">
              <a:lumMod val="95000"/>
            </a:schemeClr>
          </a:solidFill>
        </p:spPr>
        <p:txBody>
          <a:bodyPr/>
          <a:lstStyle>
            <a:lvl1pPr>
              <a:defRPr sz="2400" b="1">
                <a:solidFill>
                  <a:schemeClr val="tx2">
                    <a:lumMod val="60000"/>
                    <a:lumOff val="40000"/>
                  </a:schemeClr>
                </a:solidFill>
                <a:latin typeface="+mj-lt"/>
              </a:defRPr>
            </a:lvl1pPr>
          </a:lstStyle>
          <a:p>
            <a:r>
              <a:rPr lang="en-GB" dirty="0"/>
              <a:t>CLICK TO </a:t>
            </a:r>
            <a:br>
              <a:rPr lang="en-GB" dirty="0"/>
            </a:br>
            <a:r>
              <a:rPr lang="en-GB" dirty="0"/>
              <a:t>INSERT IMAGE</a:t>
            </a:r>
          </a:p>
        </p:txBody>
      </p:sp>
      <p:pic>
        <p:nvPicPr>
          <p:cNvPr id="20" name="Graphic 3">
            <a:extLst>
              <a:ext uri="{FF2B5EF4-FFF2-40B4-BE49-F238E27FC236}">
                <a16:creationId xmlns:a16="http://schemas.microsoft.com/office/drawing/2014/main" id="{F4F864DA-4CB7-497D-B89A-1B79034A79F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5683250" y="774701"/>
            <a:ext cx="1364169" cy="374524"/>
          </a:xfrm>
          <a:prstGeom prst="rect">
            <a:avLst/>
          </a:prstGeom>
        </p:spPr>
      </p:pic>
      <p:sp>
        <p:nvSpPr>
          <p:cNvPr id="23" name="Text Placeholder 2">
            <a:extLst>
              <a:ext uri="{FF2B5EF4-FFF2-40B4-BE49-F238E27FC236}">
                <a16:creationId xmlns:a16="http://schemas.microsoft.com/office/drawing/2014/main" id="{788C0422-3A60-4C03-82C4-3480B0D7EEBE}"/>
              </a:ext>
            </a:extLst>
          </p:cNvPr>
          <p:cNvSpPr>
            <a:spLocks noGrp="1"/>
          </p:cNvSpPr>
          <p:nvPr>
            <p:ph type="body" sz="quarter" idx="11" hasCustomPrompt="1"/>
          </p:nvPr>
        </p:nvSpPr>
        <p:spPr>
          <a:xfrm>
            <a:off x="430637" y="515782"/>
            <a:ext cx="4173215" cy="1219713"/>
          </a:xfrm>
          <a:prstGeom prst="rect">
            <a:avLst/>
          </a:prstGeom>
        </p:spPr>
        <p:txBody>
          <a:bodyPr lIns="0" tIns="0" rIns="0" bIns="0">
            <a:noAutofit/>
          </a:bodyPr>
          <a:lstStyle>
            <a:lvl1pPr marL="0" indent="0">
              <a:lnSpc>
                <a:spcPct val="90000"/>
              </a:lnSpc>
              <a:spcBef>
                <a:spcPts val="0"/>
              </a:spcBef>
              <a:buNone/>
              <a:defRPr sz="4000" b="1">
                <a:solidFill>
                  <a:schemeClr val="bg1"/>
                </a:solidFill>
                <a:latin typeface="Arial Black" panose="020B0A04020102020204" pitchFamily="34" charset="0"/>
              </a:defRPr>
            </a:lvl1pPr>
            <a:lvl2pPr marL="457200" indent="0">
              <a:buNone/>
              <a:defRPr sz="4400">
                <a:latin typeface="+mj-lt"/>
              </a:defRPr>
            </a:lvl2pPr>
            <a:lvl3pPr marL="914400" indent="0">
              <a:buNone/>
              <a:defRPr sz="4000">
                <a:latin typeface="+mj-lt"/>
              </a:defRPr>
            </a:lvl3pPr>
            <a:lvl4pPr marL="1371600" indent="0">
              <a:buNone/>
              <a:defRPr sz="3600">
                <a:latin typeface="+mj-lt"/>
              </a:defRPr>
            </a:lvl4pPr>
            <a:lvl5pPr marL="1828800" indent="0">
              <a:buNone/>
              <a:defRPr sz="3600">
                <a:latin typeface="+mj-lt"/>
              </a:defRPr>
            </a:lvl5pPr>
          </a:lstStyle>
          <a:p>
            <a:pPr lvl="0"/>
            <a:r>
              <a:rPr lang="en-US" dirty="0"/>
              <a:t>NEWSLETTER TITLE HERE</a:t>
            </a:r>
          </a:p>
        </p:txBody>
      </p:sp>
      <p:sp>
        <p:nvSpPr>
          <p:cNvPr id="24" name="Text Placeholder 2">
            <a:extLst>
              <a:ext uri="{FF2B5EF4-FFF2-40B4-BE49-F238E27FC236}">
                <a16:creationId xmlns:a16="http://schemas.microsoft.com/office/drawing/2014/main" id="{B3737A63-1F29-4E32-8DE0-32525C6A7211}"/>
              </a:ext>
            </a:extLst>
          </p:cNvPr>
          <p:cNvSpPr>
            <a:spLocks noGrp="1"/>
          </p:cNvSpPr>
          <p:nvPr>
            <p:ph type="body" sz="quarter" idx="36" hasCustomPrompt="1"/>
          </p:nvPr>
        </p:nvSpPr>
        <p:spPr>
          <a:xfrm>
            <a:off x="430637" y="1771173"/>
            <a:ext cx="4173215" cy="494715"/>
          </a:xfrm>
          <a:prstGeom prst="rect">
            <a:avLst/>
          </a:prstGeom>
        </p:spPr>
        <p:txBody>
          <a:bodyPr lIns="0" tIns="0" rIns="0" bIns="0">
            <a:noAutofit/>
          </a:bodyPr>
          <a:lstStyle>
            <a:lvl1pPr marL="0" indent="0">
              <a:lnSpc>
                <a:spcPct val="90000"/>
              </a:lnSpc>
              <a:spcBef>
                <a:spcPts val="0"/>
              </a:spcBef>
              <a:buNone/>
              <a:defRPr sz="2000" b="0">
                <a:solidFill>
                  <a:srgbClr val="7BC243"/>
                </a:solidFill>
                <a:latin typeface="Arial Black" panose="020B0A04020102020204" pitchFamily="34" charset="0"/>
              </a:defRPr>
            </a:lvl1pPr>
            <a:lvl2pPr marL="457200" indent="0">
              <a:buNone/>
              <a:defRPr sz="4400">
                <a:latin typeface="+mj-lt"/>
              </a:defRPr>
            </a:lvl2pPr>
            <a:lvl3pPr marL="914400" indent="0">
              <a:buNone/>
              <a:defRPr sz="4000">
                <a:latin typeface="+mj-lt"/>
              </a:defRPr>
            </a:lvl3pPr>
            <a:lvl4pPr marL="1371600" indent="0">
              <a:buNone/>
              <a:defRPr sz="3600">
                <a:latin typeface="+mj-lt"/>
              </a:defRPr>
            </a:lvl4pPr>
            <a:lvl5pPr marL="1828800" indent="0">
              <a:buNone/>
              <a:defRPr sz="3600">
                <a:latin typeface="+mj-lt"/>
              </a:defRPr>
            </a:lvl5pPr>
          </a:lstStyle>
          <a:p>
            <a:pPr lvl="0"/>
            <a:r>
              <a:rPr lang="en-US" dirty="0"/>
              <a:t>SUPPORTING SUBHEADING</a:t>
            </a:r>
          </a:p>
          <a:p>
            <a:pPr lvl="0"/>
            <a:r>
              <a:rPr lang="en-US" dirty="0"/>
              <a:t>TWO LINES IF NEEDED</a:t>
            </a:r>
          </a:p>
        </p:txBody>
      </p:sp>
      <p:pic>
        <p:nvPicPr>
          <p:cNvPr id="4" name="Picture 3" descr="A screenshot of a video game&#10;&#10;Description automatically generated with low confidence">
            <a:extLst>
              <a:ext uri="{FF2B5EF4-FFF2-40B4-BE49-F238E27FC236}">
                <a16:creationId xmlns:a16="http://schemas.microsoft.com/office/drawing/2014/main" id="{0716A409-59DC-4F9C-833C-29883D0E56EF}"/>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25772" b="53390"/>
          <a:stretch/>
        </p:blipFill>
        <p:spPr>
          <a:xfrm>
            <a:off x="5212385" y="9704490"/>
            <a:ext cx="1709525" cy="736012"/>
          </a:xfrm>
          <a:prstGeom prst="rect">
            <a:avLst/>
          </a:prstGeom>
        </p:spPr>
      </p:pic>
    </p:spTree>
    <p:extLst>
      <p:ext uri="{BB962C8B-B14F-4D97-AF65-F5344CB8AC3E}">
        <p14:creationId xmlns:p14="http://schemas.microsoft.com/office/powerpoint/2010/main" val="49578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6C9A0794-9400-1897-7291-A93C2E0CEC40}"/>
              </a:ext>
            </a:extLst>
          </p:cNvPr>
          <p:cNvSpPr/>
          <p:nvPr userDrawn="1"/>
        </p:nvSpPr>
        <p:spPr>
          <a:xfrm rot="1784269" flipH="1">
            <a:off x="-2066758" y="2011674"/>
            <a:ext cx="10933085" cy="9875032"/>
          </a:xfrm>
          <a:custGeom>
            <a:avLst/>
            <a:gdLst>
              <a:gd name="connsiteX0" fmla="*/ 10115166 w 10933085"/>
              <a:gd name="connsiteY0" fmla="*/ 0 h 9875032"/>
              <a:gd name="connsiteX1" fmla="*/ 3484506 w 10933085"/>
              <a:gd name="connsiteY1" fmla="*/ 27136 h 9875032"/>
              <a:gd name="connsiteX2" fmla="*/ 0 w 10933085"/>
              <a:gd name="connsiteY2" fmla="*/ 6126767 h 9875032"/>
              <a:gd name="connsiteX3" fmla="*/ 6561341 w 10933085"/>
              <a:gd name="connsiteY3" fmla="*/ 9875032 h 9875032"/>
              <a:gd name="connsiteX4" fmla="*/ 10933085 w 10933085"/>
              <a:gd name="connsiteY4" fmla="*/ 2222289 h 9875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33085" h="9875032">
                <a:moveTo>
                  <a:pt x="10115166" y="0"/>
                </a:moveTo>
                <a:lnTo>
                  <a:pt x="3484506" y="27136"/>
                </a:lnTo>
                <a:lnTo>
                  <a:pt x="0" y="6126767"/>
                </a:lnTo>
                <a:lnTo>
                  <a:pt x="6561341" y="9875032"/>
                </a:lnTo>
                <a:lnTo>
                  <a:pt x="10933085" y="2222289"/>
                </a:lnTo>
                <a:close/>
              </a:path>
            </a:pathLst>
          </a:custGeom>
          <a:solidFill>
            <a:srgbClr val="003C4E"/>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GB">
              <a:ln>
                <a:noFill/>
              </a:ln>
            </a:endParaRPr>
          </a:p>
        </p:txBody>
      </p:sp>
      <p:sp>
        <p:nvSpPr>
          <p:cNvPr id="11" name="Text Placeholder 2">
            <a:extLst>
              <a:ext uri="{FF2B5EF4-FFF2-40B4-BE49-F238E27FC236}">
                <a16:creationId xmlns:a16="http://schemas.microsoft.com/office/drawing/2014/main" id="{4301E512-02E2-2593-5961-B4652521B27F}"/>
              </a:ext>
            </a:extLst>
          </p:cNvPr>
          <p:cNvSpPr>
            <a:spLocks noGrp="1"/>
          </p:cNvSpPr>
          <p:nvPr>
            <p:ph type="body" sz="quarter" idx="11" hasCustomPrompt="1"/>
          </p:nvPr>
        </p:nvSpPr>
        <p:spPr>
          <a:xfrm>
            <a:off x="430637" y="1993900"/>
            <a:ext cx="4173215" cy="1219713"/>
          </a:xfrm>
          <a:prstGeom prst="rect">
            <a:avLst/>
          </a:prstGeom>
        </p:spPr>
        <p:txBody>
          <a:bodyPr lIns="0" tIns="0" rIns="0" bIns="0">
            <a:noAutofit/>
          </a:bodyPr>
          <a:lstStyle>
            <a:lvl1pPr marL="0" indent="0">
              <a:lnSpc>
                <a:spcPct val="90000"/>
              </a:lnSpc>
              <a:spcBef>
                <a:spcPts val="0"/>
              </a:spcBef>
              <a:buNone/>
              <a:defRPr sz="4800" b="1">
                <a:solidFill>
                  <a:schemeClr val="bg1"/>
                </a:solidFill>
                <a:latin typeface="+mj-lt"/>
              </a:defRPr>
            </a:lvl1pPr>
            <a:lvl2pPr marL="457200" indent="0">
              <a:buNone/>
              <a:defRPr sz="4400">
                <a:latin typeface="+mj-lt"/>
              </a:defRPr>
            </a:lvl2pPr>
            <a:lvl3pPr marL="914400" indent="0">
              <a:buNone/>
              <a:defRPr sz="4000">
                <a:latin typeface="+mj-lt"/>
              </a:defRPr>
            </a:lvl3pPr>
            <a:lvl4pPr marL="1371600" indent="0">
              <a:buNone/>
              <a:defRPr sz="3600">
                <a:latin typeface="+mj-lt"/>
              </a:defRPr>
            </a:lvl4pPr>
            <a:lvl5pPr marL="1828800" indent="0">
              <a:buNone/>
              <a:defRPr sz="3600">
                <a:latin typeface="+mj-lt"/>
              </a:defRPr>
            </a:lvl5pPr>
          </a:lstStyle>
          <a:p>
            <a:pPr lvl="0"/>
            <a:r>
              <a:rPr lang="en-US" dirty="0"/>
              <a:t>NEWSLETTER TITLE HERE</a:t>
            </a:r>
          </a:p>
        </p:txBody>
      </p:sp>
      <p:sp>
        <p:nvSpPr>
          <p:cNvPr id="12" name="Text Placeholder 2">
            <a:extLst>
              <a:ext uri="{FF2B5EF4-FFF2-40B4-BE49-F238E27FC236}">
                <a16:creationId xmlns:a16="http://schemas.microsoft.com/office/drawing/2014/main" id="{57B8D2D6-8307-92CA-7D75-DAC9F2034D1E}"/>
              </a:ext>
            </a:extLst>
          </p:cNvPr>
          <p:cNvSpPr>
            <a:spLocks noGrp="1"/>
          </p:cNvSpPr>
          <p:nvPr>
            <p:ph type="body" sz="quarter" idx="36" hasCustomPrompt="1"/>
          </p:nvPr>
        </p:nvSpPr>
        <p:spPr>
          <a:xfrm>
            <a:off x="430637" y="3395879"/>
            <a:ext cx="4173215" cy="655421"/>
          </a:xfrm>
          <a:prstGeom prst="rect">
            <a:avLst/>
          </a:prstGeom>
        </p:spPr>
        <p:txBody>
          <a:bodyPr lIns="0" tIns="0" rIns="0" bIns="0">
            <a:noAutofit/>
          </a:bodyPr>
          <a:lstStyle>
            <a:lvl1pPr marL="0" indent="0">
              <a:lnSpc>
                <a:spcPct val="90000"/>
              </a:lnSpc>
              <a:spcBef>
                <a:spcPts val="0"/>
              </a:spcBef>
              <a:buNone/>
              <a:defRPr sz="2000" b="1">
                <a:solidFill>
                  <a:schemeClr val="bg1"/>
                </a:solidFill>
                <a:latin typeface="+mj-lt"/>
              </a:defRPr>
            </a:lvl1pPr>
            <a:lvl2pPr marL="457200" indent="0">
              <a:buNone/>
              <a:defRPr sz="4400">
                <a:latin typeface="+mj-lt"/>
              </a:defRPr>
            </a:lvl2pPr>
            <a:lvl3pPr marL="914400" indent="0">
              <a:buNone/>
              <a:defRPr sz="4000">
                <a:latin typeface="+mj-lt"/>
              </a:defRPr>
            </a:lvl3pPr>
            <a:lvl4pPr marL="1371600" indent="0">
              <a:buNone/>
              <a:defRPr sz="3600">
                <a:latin typeface="+mj-lt"/>
              </a:defRPr>
            </a:lvl4pPr>
            <a:lvl5pPr marL="1828800" indent="0">
              <a:buNone/>
              <a:defRPr sz="3600">
                <a:latin typeface="+mj-lt"/>
              </a:defRPr>
            </a:lvl5pPr>
          </a:lstStyle>
          <a:p>
            <a:pPr lvl="0"/>
            <a:r>
              <a:rPr lang="en-US" dirty="0"/>
              <a:t>SUPPORTING SUBHEADING</a:t>
            </a:r>
          </a:p>
          <a:p>
            <a:pPr lvl="0"/>
            <a:r>
              <a:rPr lang="en-US" dirty="0"/>
              <a:t>TWO LINES IF NEEDED</a:t>
            </a:r>
          </a:p>
        </p:txBody>
      </p:sp>
      <p:sp>
        <p:nvSpPr>
          <p:cNvPr id="15" name="Text Placeholder 27">
            <a:extLst>
              <a:ext uri="{FF2B5EF4-FFF2-40B4-BE49-F238E27FC236}">
                <a16:creationId xmlns:a16="http://schemas.microsoft.com/office/drawing/2014/main" id="{F29BA051-45FA-2FE7-4762-72BF77F1A0F2}"/>
              </a:ext>
            </a:extLst>
          </p:cNvPr>
          <p:cNvSpPr>
            <a:spLocks noGrp="1"/>
          </p:cNvSpPr>
          <p:nvPr>
            <p:ph type="body" sz="quarter" idx="37" hasCustomPrompt="1"/>
          </p:nvPr>
        </p:nvSpPr>
        <p:spPr>
          <a:xfrm>
            <a:off x="3922290" y="4508499"/>
            <a:ext cx="3200398" cy="2737586"/>
          </a:xfrm>
          <a:prstGeom prst="rect">
            <a:avLst/>
          </a:prstGeom>
          <a:noFill/>
        </p:spPr>
        <p:txBody>
          <a:bodyPr lIns="0" tIns="0" rIns="0" bIns="0">
            <a:noAutofit/>
          </a:bodyPr>
          <a:lstStyle>
            <a:lvl1pPr marL="0" indent="0">
              <a:spcBef>
                <a:spcPts val="0"/>
              </a:spcBef>
              <a:buNone/>
              <a:defRPr sz="1400">
                <a:solidFill>
                  <a:schemeClr val="bg1"/>
                </a:solidFill>
              </a:defRPr>
            </a:lvl1pPr>
          </a:lstStyle>
          <a:p>
            <a:pPr lvl="0"/>
            <a:r>
              <a:rPr lang="en-GB" dirty="0"/>
              <a:t>Click to insert body copy here</a:t>
            </a:r>
          </a:p>
        </p:txBody>
      </p:sp>
      <p:sp>
        <p:nvSpPr>
          <p:cNvPr id="16" name="Picture Placeholder 33">
            <a:extLst>
              <a:ext uri="{FF2B5EF4-FFF2-40B4-BE49-F238E27FC236}">
                <a16:creationId xmlns:a16="http://schemas.microsoft.com/office/drawing/2014/main" id="{20325244-BD62-8BE4-1C05-5EF312AC396B}"/>
              </a:ext>
            </a:extLst>
          </p:cNvPr>
          <p:cNvSpPr>
            <a:spLocks noGrp="1"/>
          </p:cNvSpPr>
          <p:nvPr>
            <p:ph type="pic" sz="quarter" idx="38" hasCustomPrompt="1"/>
          </p:nvPr>
        </p:nvSpPr>
        <p:spPr>
          <a:xfrm>
            <a:off x="430637" y="4508500"/>
            <a:ext cx="3200398" cy="5410200"/>
          </a:xfrm>
          <a:prstGeom prst="rect">
            <a:avLst/>
          </a:prstGeom>
          <a:solidFill>
            <a:schemeClr val="bg2">
              <a:lumMod val="95000"/>
            </a:schemeClr>
          </a:solidFill>
        </p:spPr>
        <p:txBody>
          <a:bodyPr/>
          <a:lstStyle>
            <a:lvl1pPr>
              <a:defRPr b="1">
                <a:solidFill>
                  <a:schemeClr val="tx2">
                    <a:lumMod val="60000"/>
                    <a:lumOff val="40000"/>
                  </a:schemeClr>
                </a:solidFill>
                <a:latin typeface="+mj-lt"/>
              </a:defRPr>
            </a:lvl1pPr>
          </a:lstStyle>
          <a:p>
            <a:r>
              <a:rPr lang="en-GB" dirty="0"/>
              <a:t>CLICK TO </a:t>
            </a:r>
            <a:br>
              <a:rPr lang="en-GB" dirty="0"/>
            </a:br>
            <a:r>
              <a:rPr lang="en-GB" dirty="0"/>
              <a:t>INSERT IMAGE</a:t>
            </a:r>
          </a:p>
        </p:txBody>
      </p:sp>
      <p:sp>
        <p:nvSpPr>
          <p:cNvPr id="17" name="Picture Placeholder 33">
            <a:extLst>
              <a:ext uri="{FF2B5EF4-FFF2-40B4-BE49-F238E27FC236}">
                <a16:creationId xmlns:a16="http://schemas.microsoft.com/office/drawing/2014/main" id="{A391D764-8D22-0A81-44FD-BE793611B5EA}"/>
              </a:ext>
            </a:extLst>
          </p:cNvPr>
          <p:cNvSpPr>
            <a:spLocks noGrp="1"/>
          </p:cNvSpPr>
          <p:nvPr>
            <p:ph type="pic" sz="quarter" idx="39" hasCustomPrompt="1"/>
          </p:nvPr>
        </p:nvSpPr>
        <p:spPr>
          <a:xfrm>
            <a:off x="3922290" y="7632698"/>
            <a:ext cx="3200398" cy="2286001"/>
          </a:xfrm>
          <a:prstGeom prst="rect">
            <a:avLst/>
          </a:prstGeom>
          <a:solidFill>
            <a:schemeClr val="bg2">
              <a:lumMod val="95000"/>
            </a:schemeClr>
          </a:solidFill>
        </p:spPr>
        <p:txBody>
          <a:bodyPr/>
          <a:lstStyle>
            <a:lvl1pPr>
              <a:defRPr b="1">
                <a:solidFill>
                  <a:schemeClr val="tx2">
                    <a:lumMod val="60000"/>
                    <a:lumOff val="40000"/>
                  </a:schemeClr>
                </a:solidFill>
                <a:latin typeface="+mj-lt"/>
              </a:defRPr>
            </a:lvl1pPr>
          </a:lstStyle>
          <a:p>
            <a:r>
              <a:rPr lang="en-GB" dirty="0"/>
              <a:t>CLICK TO </a:t>
            </a:r>
            <a:br>
              <a:rPr lang="en-GB" dirty="0"/>
            </a:br>
            <a:r>
              <a:rPr lang="en-GB" dirty="0"/>
              <a:t>INSERT IMAGE</a:t>
            </a:r>
          </a:p>
        </p:txBody>
      </p:sp>
      <p:sp>
        <p:nvSpPr>
          <p:cNvPr id="18" name="Subtitle 2">
            <a:extLst>
              <a:ext uri="{FF2B5EF4-FFF2-40B4-BE49-F238E27FC236}">
                <a16:creationId xmlns:a16="http://schemas.microsoft.com/office/drawing/2014/main" id="{5882DCEF-D5EC-1DA3-DA66-0D93358144B0}"/>
              </a:ext>
            </a:extLst>
          </p:cNvPr>
          <p:cNvSpPr>
            <a:spLocks noGrp="1"/>
          </p:cNvSpPr>
          <p:nvPr>
            <p:ph type="subTitle" idx="13" hasCustomPrompt="1"/>
          </p:nvPr>
        </p:nvSpPr>
        <p:spPr>
          <a:xfrm>
            <a:off x="430637" y="10261600"/>
            <a:ext cx="5123600" cy="228599"/>
          </a:xfrm>
          <a:prstGeom prst="rect">
            <a:avLst/>
          </a:prstGeom>
        </p:spPr>
        <p:txBody>
          <a:bodyPr lIns="0" tIns="0" rIns="0" bIns="0">
            <a:normAutofit/>
          </a:bodyPr>
          <a:lstStyle>
            <a:lvl1pPr marL="0" indent="0" algn="l">
              <a:buNone/>
              <a:defRPr sz="1400" b="0" i="0">
                <a:solidFill>
                  <a:schemeClr val="bg1"/>
                </a:solidFill>
                <a:latin typeface="Arial Black" panose="020B0A04020102020204" pitchFamily="34" charset="0"/>
                <a:cs typeface="Arial" panose="020B0604020202020204" pitchFamily="34" charset="0"/>
              </a:defRPr>
            </a:lvl1pPr>
            <a:lvl2pPr marL="534604" indent="0" algn="ctr">
              <a:buNone/>
              <a:defRPr>
                <a:solidFill>
                  <a:schemeClr val="tx1">
                    <a:tint val="75000"/>
                  </a:schemeClr>
                </a:solidFill>
              </a:defRPr>
            </a:lvl2pPr>
            <a:lvl3pPr marL="1069208" indent="0" algn="ctr">
              <a:buNone/>
              <a:defRPr>
                <a:solidFill>
                  <a:schemeClr val="tx1">
                    <a:tint val="75000"/>
                  </a:schemeClr>
                </a:solidFill>
              </a:defRPr>
            </a:lvl3pPr>
            <a:lvl4pPr marL="1603812" indent="0" algn="ctr">
              <a:buNone/>
              <a:defRPr>
                <a:solidFill>
                  <a:schemeClr val="tx1">
                    <a:tint val="75000"/>
                  </a:schemeClr>
                </a:solidFill>
              </a:defRPr>
            </a:lvl4pPr>
            <a:lvl5pPr marL="2138416" indent="0" algn="ctr">
              <a:buNone/>
              <a:defRPr>
                <a:solidFill>
                  <a:schemeClr val="tx1">
                    <a:tint val="75000"/>
                  </a:schemeClr>
                </a:solidFill>
              </a:defRPr>
            </a:lvl5pPr>
            <a:lvl6pPr marL="2673020" indent="0" algn="ctr">
              <a:buNone/>
              <a:defRPr>
                <a:solidFill>
                  <a:schemeClr val="tx1">
                    <a:tint val="75000"/>
                  </a:schemeClr>
                </a:solidFill>
              </a:defRPr>
            </a:lvl6pPr>
            <a:lvl7pPr marL="3207624" indent="0" algn="ctr">
              <a:buNone/>
              <a:defRPr>
                <a:solidFill>
                  <a:schemeClr val="tx1">
                    <a:tint val="75000"/>
                  </a:schemeClr>
                </a:solidFill>
              </a:defRPr>
            </a:lvl7pPr>
            <a:lvl8pPr marL="3742228" indent="0" algn="ctr">
              <a:buNone/>
              <a:defRPr>
                <a:solidFill>
                  <a:schemeClr val="tx1">
                    <a:tint val="75000"/>
                  </a:schemeClr>
                </a:solidFill>
              </a:defRPr>
            </a:lvl8pPr>
            <a:lvl9pPr marL="4276832" indent="0" algn="ctr">
              <a:buNone/>
              <a:defRPr>
                <a:solidFill>
                  <a:schemeClr val="tx1">
                    <a:tint val="75000"/>
                  </a:schemeClr>
                </a:solidFill>
              </a:defRPr>
            </a:lvl9pPr>
          </a:lstStyle>
          <a:p>
            <a:r>
              <a:rPr lang="en-GB" dirty="0"/>
              <a:t>CREATING TOMORROW TOGETHER.</a:t>
            </a:r>
            <a:endParaRPr lang="en-US" dirty="0"/>
          </a:p>
        </p:txBody>
      </p:sp>
      <p:pic>
        <p:nvPicPr>
          <p:cNvPr id="3" name="Picture 2" descr="Logo, company name&#10;&#10;Description automatically generated">
            <a:extLst>
              <a:ext uri="{FF2B5EF4-FFF2-40B4-BE49-F238E27FC236}">
                <a16:creationId xmlns:a16="http://schemas.microsoft.com/office/drawing/2014/main" id="{467A2764-7584-FE7D-2FF0-F9DC687E0325}"/>
              </a:ext>
            </a:extLst>
          </p:cNvPr>
          <p:cNvPicPr>
            <a:picLocks noChangeAspect="1"/>
          </p:cNvPicPr>
          <p:nvPr userDrawn="1"/>
        </p:nvPicPr>
        <p:blipFill>
          <a:blip r:embed="rId2">
            <a:alphaModFix/>
          </a:blip>
          <a:stretch>
            <a:fillRect/>
          </a:stretch>
        </p:blipFill>
        <p:spPr>
          <a:xfrm>
            <a:off x="5540400" y="410937"/>
            <a:ext cx="1790553" cy="790362"/>
          </a:xfrm>
          <a:prstGeom prst="rect">
            <a:avLst/>
          </a:prstGeom>
        </p:spPr>
      </p:pic>
    </p:spTree>
    <p:extLst>
      <p:ext uri="{BB962C8B-B14F-4D97-AF65-F5344CB8AC3E}">
        <p14:creationId xmlns:p14="http://schemas.microsoft.com/office/powerpoint/2010/main" val="3607088601"/>
      </p:ext>
    </p:extLst>
  </p:cSld>
  <p:clrMapOvr>
    <a:masterClrMapping/>
  </p:clrMapOvr>
  <p:extLst>
    <p:ext uri="{DCECCB84-F9BA-43D5-87BE-67443E8EF086}">
      <p15:sldGuideLst xmlns:p15="http://schemas.microsoft.com/office/powerpoint/2012/main">
        <p15:guide id="1" orient="horz" pos="3368" userDrawn="1">
          <p15:clr>
            <a:srgbClr val="FBAE40"/>
          </p15:clr>
        </p15:guide>
        <p15:guide id="2" pos="238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6C9A0794-9400-1897-7291-A93C2E0CEC40}"/>
              </a:ext>
            </a:extLst>
          </p:cNvPr>
          <p:cNvSpPr/>
          <p:nvPr userDrawn="1"/>
        </p:nvSpPr>
        <p:spPr>
          <a:xfrm rot="1784269" flipH="1">
            <a:off x="-2066758" y="2011674"/>
            <a:ext cx="10933085" cy="9875032"/>
          </a:xfrm>
          <a:custGeom>
            <a:avLst/>
            <a:gdLst>
              <a:gd name="connsiteX0" fmla="*/ 10115166 w 10933085"/>
              <a:gd name="connsiteY0" fmla="*/ 0 h 9875032"/>
              <a:gd name="connsiteX1" fmla="*/ 3484506 w 10933085"/>
              <a:gd name="connsiteY1" fmla="*/ 27136 h 9875032"/>
              <a:gd name="connsiteX2" fmla="*/ 0 w 10933085"/>
              <a:gd name="connsiteY2" fmla="*/ 6126767 h 9875032"/>
              <a:gd name="connsiteX3" fmla="*/ 6561341 w 10933085"/>
              <a:gd name="connsiteY3" fmla="*/ 9875032 h 9875032"/>
              <a:gd name="connsiteX4" fmla="*/ 10933085 w 10933085"/>
              <a:gd name="connsiteY4" fmla="*/ 2222289 h 9875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33085" h="9875032">
                <a:moveTo>
                  <a:pt x="10115166" y="0"/>
                </a:moveTo>
                <a:lnTo>
                  <a:pt x="3484506" y="27136"/>
                </a:lnTo>
                <a:lnTo>
                  <a:pt x="0" y="6126767"/>
                </a:lnTo>
                <a:lnTo>
                  <a:pt x="6561341" y="9875032"/>
                </a:lnTo>
                <a:lnTo>
                  <a:pt x="10933085" y="2222289"/>
                </a:lnTo>
                <a:close/>
              </a:path>
            </a:pathLst>
          </a:custGeom>
          <a:solidFill>
            <a:srgbClr val="003C4E"/>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GB">
              <a:ln>
                <a:noFill/>
              </a:ln>
            </a:endParaRPr>
          </a:p>
        </p:txBody>
      </p:sp>
      <p:sp>
        <p:nvSpPr>
          <p:cNvPr id="15" name="Text Placeholder 27">
            <a:extLst>
              <a:ext uri="{FF2B5EF4-FFF2-40B4-BE49-F238E27FC236}">
                <a16:creationId xmlns:a16="http://schemas.microsoft.com/office/drawing/2014/main" id="{F29BA051-45FA-2FE7-4762-72BF77F1A0F2}"/>
              </a:ext>
            </a:extLst>
          </p:cNvPr>
          <p:cNvSpPr>
            <a:spLocks noGrp="1"/>
          </p:cNvSpPr>
          <p:nvPr>
            <p:ph type="body" sz="quarter" idx="37" hasCustomPrompt="1"/>
          </p:nvPr>
        </p:nvSpPr>
        <p:spPr>
          <a:xfrm>
            <a:off x="3922290" y="4508499"/>
            <a:ext cx="3200398" cy="2737586"/>
          </a:xfrm>
          <a:prstGeom prst="rect">
            <a:avLst/>
          </a:prstGeom>
          <a:noFill/>
        </p:spPr>
        <p:txBody>
          <a:bodyPr lIns="0" tIns="0" rIns="0" bIns="0">
            <a:noAutofit/>
          </a:bodyPr>
          <a:lstStyle>
            <a:lvl1pPr marL="0" indent="0">
              <a:spcBef>
                <a:spcPts val="0"/>
              </a:spcBef>
              <a:buNone/>
              <a:defRPr sz="1400">
                <a:solidFill>
                  <a:schemeClr val="bg1"/>
                </a:solidFill>
                <a:latin typeface="Arial" panose="020B0604020202020204" pitchFamily="34" charset="0"/>
                <a:cs typeface="Arial" panose="020B0604020202020204" pitchFamily="34" charset="0"/>
              </a:defRPr>
            </a:lvl1pPr>
          </a:lstStyle>
          <a:p>
            <a:pPr lvl="0"/>
            <a:r>
              <a:rPr lang="en-GB" dirty="0"/>
              <a:t>Click to insert body copy here</a:t>
            </a:r>
          </a:p>
        </p:txBody>
      </p:sp>
      <p:sp>
        <p:nvSpPr>
          <p:cNvPr id="16" name="Picture Placeholder 33">
            <a:extLst>
              <a:ext uri="{FF2B5EF4-FFF2-40B4-BE49-F238E27FC236}">
                <a16:creationId xmlns:a16="http://schemas.microsoft.com/office/drawing/2014/main" id="{20325244-BD62-8BE4-1C05-5EF312AC396B}"/>
              </a:ext>
            </a:extLst>
          </p:cNvPr>
          <p:cNvSpPr>
            <a:spLocks noGrp="1"/>
          </p:cNvSpPr>
          <p:nvPr>
            <p:ph type="pic" sz="quarter" idx="38" hasCustomPrompt="1"/>
          </p:nvPr>
        </p:nvSpPr>
        <p:spPr>
          <a:xfrm>
            <a:off x="430637" y="4508500"/>
            <a:ext cx="3200398" cy="2737585"/>
          </a:xfrm>
          <a:prstGeom prst="rect">
            <a:avLst/>
          </a:prstGeom>
          <a:solidFill>
            <a:schemeClr val="bg2">
              <a:lumMod val="95000"/>
            </a:schemeClr>
          </a:solidFill>
        </p:spPr>
        <p:txBody>
          <a:bodyPr/>
          <a:lstStyle>
            <a:lvl1pPr>
              <a:defRPr b="1">
                <a:solidFill>
                  <a:schemeClr val="tx2">
                    <a:lumMod val="60000"/>
                    <a:lumOff val="40000"/>
                  </a:schemeClr>
                </a:solidFill>
                <a:latin typeface="+mj-lt"/>
              </a:defRPr>
            </a:lvl1pPr>
          </a:lstStyle>
          <a:p>
            <a:r>
              <a:rPr lang="en-GB" dirty="0"/>
              <a:t>CLICK TO </a:t>
            </a:r>
            <a:br>
              <a:rPr lang="en-GB" dirty="0"/>
            </a:br>
            <a:r>
              <a:rPr lang="en-GB" dirty="0"/>
              <a:t>INSERT IMAGE</a:t>
            </a:r>
          </a:p>
        </p:txBody>
      </p:sp>
      <p:sp>
        <p:nvSpPr>
          <p:cNvPr id="17" name="Picture Placeholder 33">
            <a:extLst>
              <a:ext uri="{FF2B5EF4-FFF2-40B4-BE49-F238E27FC236}">
                <a16:creationId xmlns:a16="http://schemas.microsoft.com/office/drawing/2014/main" id="{A391D764-8D22-0A81-44FD-BE793611B5EA}"/>
              </a:ext>
            </a:extLst>
          </p:cNvPr>
          <p:cNvSpPr>
            <a:spLocks noGrp="1"/>
          </p:cNvSpPr>
          <p:nvPr>
            <p:ph type="pic" sz="quarter" idx="39" hasCustomPrompt="1"/>
          </p:nvPr>
        </p:nvSpPr>
        <p:spPr>
          <a:xfrm>
            <a:off x="3922290" y="7632698"/>
            <a:ext cx="3200398" cy="2286001"/>
          </a:xfrm>
          <a:prstGeom prst="rect">
            <a:avLst/>
          </a:prstGeom>
          <a:solidFill>
            <a:schemeClr val="bg2">
              <a:lumMod val="95000"/>
            </a:schemeClr>
          </a:solidFill>
        </p:spPr>
        <p:txBody>
          <a:bodyPr/>
          <a:lstStyle>
            <a:lvl1pPr>
              <a:defRPr b="1">
                <a:solidFill>
                  <a:schemeClr val="tx2">
                    <a:lumMod val="60000"/>
                    <a:lumOff val="40000"/>
                  </a:schemeClr>
                </a:solidFill>
                <a:latin typeface="+mj-lt"/>
              </a:defRPr>
            </a:lvl1pPr>
          </a:lstStyle>
          <a:p>
            <a:r>
              <a:rPr lang="en-GB" dirty="0"/>
              <a:t>CLICK TO </a:t>
            </a:r>
            <a:br>
              <a:rPr lang="en-GB" dirty="0"/>
            </a:br>
            <a:r>
              <a:rPr lang="en-GB" dirty="0"/>
              <a:t>INSERT IMAGE</a:t>
            </a:r>
          </a:p>
        </p:txBody>
      </p:sp>
      <p:sp>
        <p:nvSpPr>
          <p:cNvPr id="19" name="Text Placeholder 27">
            <a:extLst>
              <a:ext uri="{FF2B5EF4-FFF2-40B4-BE49-F238E27FC236}">
                <a16:creationId xmlns:a16="http://schemas.microsoft.com/office/drawing/2014/main" id="{B496CAFA-70B8-FC30-C69A-72EA61348E83}"/>
              </a:ext>
            </a:extLst>
          </p:cNvPr>
          <p:cNvSpPr>
            <a:spLocks noGrp="1"/>
          </p:cNvSpPr>
          <p:nvPr>
            <p:ph type="body" sz="quarter" idx="40" hasCustomPrompt="1"/>
          </p:nvPr>
        </p:nvSpPr>
        <p:spPr>
          <a:xfrm>
            <a:off x="449405" y="7627086"/>
            <a:ext cx="3200398" cy="2286001"/>
          </a:xfrm>
          <a:prstGeom prst="rect">
            <a:avLst/>
          </a:prstGeom>
          <a:noFill/>
        </p:spPr>
        <p:txBody>
          <a:bodyPr lIns="0" tIns="0" rIns="0" bIns="0">
            <a:noAutofit/>
          </a:bodyPr>
          <a:lstStyle>
            <a:lvl1pPr marL="0" indent="0">
              <a:spcBef>
                <a:spcPts val="0"/>
              </a:spcBef>
              <a:buNone/>
              <a:defRPr sz="1400">
                <a:solidFill>
                  <a:schemeClr val="bg1"/>
                </a:solidFill>
                <a:latin typeface="Arial" panose="020B0604020202020204" pitchFamily="34" charset="0"/>
                <a:cs typeface="Arial" panose="020B0604020202020204" pitchFamily="34" charset="0"/>
              </a:defRPr>
            </a:lvl1pPr>
          </a:lstStyle>
          <a:p>
            <a:pPr lvl="0"/>
            <a:r>
              <a:rPr lang="en-GB" dirty="0"/>
              <a:t>Click to insert body copy here</a:t>
            </a:r>
          </a:p>
        </p:txBody>
      </p:sp>
      <p:pic>
        <p:nvPicPr>
          <p:cNvPr id="7" name="Picture 6" descr="Logo, company name&#10;&#10;Description automatically generated">
            <a:extLst>
              <a:ext uri="{FF2B5EF4-FFF2-40B4-BE49-F238E27FC236}">
                <a16:creationId xmlns:a16="http://schemas.microsoft.com/office/drawing/2014/main" id="{7755D7DA-BFBD-3DF0-A7EA-066DEC4B1869}"/>
              </a:ext>
            </a:extLst>
          </p:cNvPr>
          <p:cNvPicPr>
            <a:picLocks noChangeAspect="1"/>
          </p:cNvPicPr>
          <p:nvPr userDrawn="1"/>
        </p:nvPicPr>
        <p:blipFill>
          <a:blip r:embed="rId2">
            <a:alphaModFix/>
          </a:blip>
          <a:stretch>
            <a:fillRect/>
          </a:stretch>
        </p:blipFill>
        <p:spPr>
          <a:xfrm>
            <a:off x="5540400" y="410937"/>
            <a:ext cx="1790553" cy="790362"/>
          </a:xfrm>
          <a:prstGeom prst="rect">
            <a:avLst/>
          </a:prstGeom>
        </p:spPr>
      </p:pic>
      <p:sp>
        <p:nvSpPr>
          <p:cNvPr id="13" name="Subtitle 2">
            <a:extLst>
              <a:ext uri="{FF2B5EF4-FFF2-40B4-BE49-F238E27FC236}">
                <a16:creationId xmlns:a16="http://schemas.microsoft.com/office/drawing/2014/main" id="{51A839E7-9030-4047-9F9E-3B14F4883893}"/>
              </a:ext>
            </a:extLst>
          </p:cNvPr>
          <p:cNvSpPr>
            <a:spLocks noGrp="1"/>
          </p:cNvSpPr>
          <p:nvPr>
            <p:ph type="subTitle" idx="13" hasCustomPrompt="1"/>
          </p:nvPr>
        </p:nvSpPr>
        <p:spPr>
          <a:xfrm>
            <a:off x="430637" y="10261600"/>
            <a:ext cx="5123600" cy="228599"/>
          </a:xfrm>
          <a:prstGeom prst="rect">
            <a:avLst/>
          </a:prstGeom>
        </p:spPr>
        <p:txBody>
          <a:bodyPr lIns="0" tIns="0" rIns="0" bIns="0">
            <a:normAutofit/>
          </a:bodyPr>
          <a:lstStyle>
            <a:lvl1pPr marL="0" indent="0" algn="l">
              <a:buNone/>
              <a:defRPr sz="1400" b="0" i="0">
                <a:solidFill>
                  <a:schemeClr val="bg1"/>
                </a:solidFill>
                <a:latin typeface="Arial Black" panose="020B0A04020102020204" pitchFamily="34" charset="0"/>
                <a:cs typeface="Arial" panose="020B0604020202020204" pitchFamily="34" charset="0"/>
              </a:defRPr>
            </a:lvl1pPr>
            <a:lvl2pPr marL="534604" indent="0" algn="ctr">
              <a:buNone/>
              <a:defRPr>
                <a:solidFill>
                  <a:schemeClr val="tx1">
                    <a:tint val="75000"/>
                  </a:schemeClr>
                </a:solidFill>
              </a:defRPr>
            </a:lvl2pPr>
            <a:lvl3pPr marL="1069208" indent="0" algn="ctr">
              <a:buNone/>
              <a:defRPr>
                <a:solidFill>
                  <a:schemeClr val="tx1">
                    <a:tint val="75000"/>
                  </a:schemeClr>
                </a:solidFill>
              </a:defRPr>
            </a:lvl3pPr>
            <a:lvl4pPr marL="1603812" indent="0" algn="ctr">
              <a:buNone/>
              <a:defRPr>
                <a:solidFill>
                  <a:schemeClr val="tx1">
                    <a:tint val="75000"/>
                  </a:schemeClr>
                </a:solidFill>
              </a:defRPr>
            </a:lvl4pPr>
            <a:lvl5pPr marL="2138416" indent="0" algn="ctr">
              <a:buNone/>
              <a:defRPr>
                <a:solidFill>
                  <a:schemeClr val="tx1">
                    <a:tint val="75000"/>
                  </a:schemeClr>
                </a:solidFill>
              </a:defRPr>
            </a:lvl5pPr>
            <a:lvl6pPr marL="2673020" indent="0" algn="ctr">
              <a:buNone/>
              <a:defRPr>
                <a:solidFill>
                  <a:schemeClr val="tx1">
                    <a:tint val="75000"/>
                  </a:schemeClr>
                </a:solidFill>
              </a:defRPr>
            </a:lvl6pPr>
            <a:lvl7pPr marL="3207624" indent="0" algn="ctr">
              <a:buNone/>
              <a:defRPr>
                <a:solidFill>
                  <a:schemeClr val="tx1">
                    <a:tint val="75000"/>
                  </a:schemeClr>
                </a:solidFill>
              </a:defRPr>
            </a:lvl7pPr>
            <a:lvl8pPr marL="3742228" indent="0" algn="ctr">
              <a:buNone/>
              <a:defRPr>
                <a:solidFill>
                  <a:schemeClr val="tx1">
                    <a:tint val="75000"/>
                  </a:schemeClr>
                </a:solidFill>
              </a:defRPr>
            </a:lvl8pPr>
            <a:lvl9pPr marL="4276832" indent="0" algn="ctr">
              <a:buNone/>
              <a:defRPr>
                <a:solidFill>
                  <a:schemeClr val="tx1">
                    <a:tint val="75000"/>
                  </a:schemeClr>
                </a:solidFill>
              </a:defRPr>
            </a:lvl9pPr>
          </a:lstStyle>
          <a:p>
            <a:r>
              <a:rPr lang="en-GB" dirty="0"/>
              <a:t>CREATING TOMORROW TOGETHER.</a:t>
            </a:r>
            <a:endParaRPr lang="en-US" dirty="0"/>
          </a:p>
        </p:txBody>
      </p:sp>
      <p:sp>
        <p:nvSpPr>
          <p:cNvPr id="20" name="Text Placeholder 2">
            <a:extLst>
              <a:ext uri="{FF2B5EF4-FFF2-40B4-BE49-F238E27FC236}">
                <a16:creationId xmlns:a16="http://schemas.microsoft.com/office/drawing/2014/main" id="{73BD9B37-0B1C-4617-9857-C0FB913A4DC3}"/>
              </a:ext>
            </a:extLst>
          </p:cNvPr>
          <p:cNvSpPr>
            <a:spLocks noGrp="1"/>
          </p:cNvSpPr>
          <p:nvPr>
            <p:ph type="body" sz="quarter" idx="11" hasCustomPrompt="1"/>
          </p:nvPr>
        </p:nvSpPr>
        <p:spPr>
          <a:xfrm>
            <a:off x="430637" y="1993900"/>
            <a:ext cx="4871613" cy="1219713"/>
          </a:xfrm>
          <a:prstGeom prst="rect">
            <a:avLst/>
          </a:prstGeom>
        </p:spPr>
        <p:txBody>
          <a:bodyPr lIns="0" tIns="0" rIns="0" bIns="0">
            <a:noAutofit/>
          </a:bodyPr>
          <a:lstStyle>
            <a:lvl1pPr marL="0" indent="0">
              <a:lnSpc>
                <a:spcPct val="90000"/>
              </a:lnSpc>
              <a:spcBef>
                <a:spcPts val="0"/>
              </a:spcBef>
              <a:buNone/>
              <a:defRPr sz="4000" b="1">
                <a:solidFill>
                  <a:schemeClr val="bg1"/>
                </a:solidFill>
                <a:latin typeface="Arial Black" panose="020B0A04020102020204" pitchFamily="34" charset="0"/>
                <a:cs typeface="Arial" panose="020B0604020202020204" pitchFamily="34" charset="0"/>
              </a:defRPr>
            </a:lvl1pPr>
            <a:lvl2pPr marL="457200" indent="0">
              <a:buNone/>
              <a:defRPr sz="4400">
                <a:latin typeface="+mj-lt"/>
              </a:defRPr>
            </a:lvl2pPr>
            <a:lvl3pPr marL="914400" indent="0">
              <a:buNone/>
              <a:defRPr sz="4000">
                <a:latin typeface="+mj-lt"/>
              </a:defRPr>
            </a:lvl3pPr>
            <a:lvl4pPr marL="1371600" indent="0">
              <a:buNone/>
              <a:defRPr sz="3600">
                <a:latin typeface="+mj-lt"/>
              </a:defRPr>
            </a:lvl4pPr>
            <a:lvl5pPr marL="1828800" indent="0">
              <a:buNone/>
              <a:defRPr sz="3600">
                <a:latin typeface="+mj-lt"/>
              </a:defRPr>
            </a:lvl5pPr>
          </a:lstStyle>
          <a:p>
            <a:pPr lvl="0"/>
            <a:r>
              <a:rPr lang="en-US" dirty="0"/>
              <a:t>NEWSLETTER TITLE HERE</a:t>
            </a:r>
          </a:p>
        </p:txBody>
      </p:sp>
      <p:sp>
        <p:nvSpPr>
          <p:cNvPr id="21" name="Text Placeholder 2">
            <a:extLst>
              <a:ext uri="{FF2B5EF4-FFF2-40B4-BE49-F238E27FC236}">
                <a16:creationId xmlns:a16="http://schemas.microsoft.com/office/drawing/2014/main" id="{777FF2DA-0E82-495B-ACE6-FA6F04AD24DE}"/>
              </a:ext>
            </a:extLst>
          </p:cNvPr>
          <p:cNvSpPr>
            <a:spLocks noGrp="1"/>
          </p:cNvSpPr>
          <p:nvPr>
            <p:ph type="body" sz="quarter" idx="36" hasCustomPrompt="1"/>
          </p:nvPr>
        </p:nvSpPr>
        <p:spPr>
          <a:xfrm>
            <a:off x="430637" y="3205634"/>
            <a:ext cx="4173215" cy="655421"/>
          </a:xfrm>
          <a:prstGeom prst="rect">
            <a:avLst/>
          </a:prstGeom>
        </p:spPr>
        <p:txBody>
          <a:bodyPr lIns="0" tIns="0" rIns="0" bIns="0">
            <a:noAutofit/>
          </a:bodyPr>
          <a:lstStyle>
            <a:lvl1pPr marL="0" indent="0">
              <a:lnSpc>
                <a:spcPct val="90000"/>
              </a:lnSpc>
              <a:spcBef>
                <a:spcPts val="0"/>
              </a:spcBef>
              <a:buNone/>
              <a:defRPr sz="2000" b="0">
                <a:solidFill>
                  <a:schemeClr val="bg1"/>
                </a:solidFill>
                <a:latin typeface="Arial Black" panose="020B0A04020102020204" pitchFamily="34" charset="0"/>
                <a:cs typeface="Arial" panose="020B0604020202020204" pitchFamily="34" charset="0"/>
              </a:defRPr>
            </a:lvl1pPr>
            <a:lvl2pPr marL="457200" indent="0">
              <a:buNone/>
              <a:defRPr sz="4400">
                <a:latin typeface="+mj-lt"/>
              </a:defRPr>
            </a:lvl2pPr>
            <a:lvl3pPr marL="914400" indent="0">
              <a:buNone/>
              <a:defRPr sz="4000">
                <a:latin typeface="+mj-lt"/>
              </a:defRPr>
            </a:lvl3pPr>
            <a:lvl4pPr marL="1371600" indent="0">
              <a:buNone/>
              <a:defRPr sz="3600">
                <a:latin typeface="+mj-lt"/>
              </a:defRPr>
            </a:lvl4pPr>
            <a:lvl5pPr marL="1828800" indent="0">
              <a:buNone/>
              <a:defRPr sz="3600">
                <a:latin typeface="+mj-lt"/>
              </a:defRPr>
            </a:lvl5pPr>
          </a:lstStyle>
          <a:p>
            <a:pPr lvl="0"/>
            <a:r>
              <a:rPr lang="en-US" dirty="0"/>
              <a:t>SUPPORTING SUBHEADING</a:t>
            </a:r>
          </a:p>
          <a:p>
            <a:pPr lvl="0"/>
            <a:r>
              <a:rPr lang="en-US" dirty="0"/>
              <a:t>TWO LINES IF NEEDED</a:t>
            </a:r>
          </a:p>
        </p:txBody>
      </p:sp>
    </p:spTree>
    <p:extLst>
      <p:ext uri="{BB962C8B-B14F-4D97-AF65-F5344CB8AC3E}">
        <p14:creationId xmlns:p14="http://schemas.microsoft.com/office/powerpoint/2010/main" val="33027038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7_Title Slide">
    <p:bg>
      <p:bgPr>
        <a:solidFill>
          <a:srgbClr val="003C4E"/>
        </a:solidFill>
        <a:effectLst/>
      </p:bgPr>
    </p:bg>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6C9A0794-9400-1897-7291-A93C2E0CEC40}"/>
              </a:ext>
            </a:extLst>
          </p:cNvPr>
          <p:cNvSpPr/>
          <p:nvPr userDrawn="1"/>
        </p:nvSpPr>
        <p:spPr>
          <a:xfrm rot="1784269" flipH="1">
            <a:off x="-2066758" y="2011674"/>
            <a:ext cx="10933085" cy="9875032"/>
          </a:xfrm>
          <a:custGeom>
            <a:avLst/>
            <a:gdLst>
              <a:gd name="connsiteX0" fmla="*/ 10115166 w 10933085"/>
              <a:gd name="connsiteY0" fmla="*/ 0 h 9875032"/>
              <a:gd name="connsiteX1" fmla="*/ 3484506 w 10933085"/>
              <a:gd name="connsiteY1" fmla="*/ 27136 h 9875032"/>
              <a:gd name="connsiteX2" fmla="*/ 0 w 10933085"/>
              <a:gd name="connsiteY2" fmla="*/ 6126767 h 9875032"/>
              <a:gd name="connsiteX3" fmla="*/ 6561341 w 10933085"/>
              <a:gd name="connsiteY3" fmla="*/ 9875032 h 9875032"/>
              <a:gd name="connsiteX4" fmla="*/ 10933085 w 10933085"/>
              <a:gd name="connsiteY4" fmla="*/ 2222289 h 9875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33085" h="9875032">
                <a:moveTo>
                  <a:pt x="10115166" y="0"/>
                </a:moveTo>
                <a:lnTo>
                  <a:pt x="3484506" y="27136"/>
                </a:lnTo>
                <a:lnTo>
                  <a:pt x="0" y="6126767"/>
                </a:lnTo>
                <a:lnTo>
                  <a:pt x="6561341" y="9875032"/>
                </a:lnTo>
                <a:lnTo>
                  <a:pt x="10933085" y="2222289"/>
                </a:lnTo>
                <a:close/>
              </a:path>
            </a:pathLst>
          </a:cu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GB">
              <a:ln>
                <a:noFill/>
              </a:ln>
              <a:latin typeface="Arial" panose="020B0604020202020204" pitchFamily="34" charset="0"/>
              <a:cs typeface="Arial" panose="020B0604020202020204" pitchFamily="34" charset="0"/>
            </a:endParaRPr>
          </a:p>
        </p:txBody>
      </p:sp>
      <p:sp>
        <p:nvSpPr>
          <p:cNvPr id="11" name="Text Placeholder 2">
            <a:extLst>
              <a:ext uri="{FF2B5EF4-FFF2-40B4-BE49-F238E27FC236}">
                <a16:creationId xmlns:a16="http://schemas.microsoft.com/office/drawing/2014/main" id="{4301E512-02E2-2593-5961-B4652521B27F}"/>
              </a:ext>
            </a:extLst>
          </p:cNvPr>
          <p:cNvSpPr>
            <a:spLocks noGrp="1"/>
          </p:cNvSpPr>
          <p:nvPr>
            <p:ph type="body" sz="quarter" idx="11" hasCustomPrompt="1"/>
          </p:nvPr>
        </p:nvSpPr>
        <p:spPr>
          <a:xfrm>
            <a:off x="430637" y="1993900"/>
            <a:ext cx="4871613" cy="1219713"/>
          </a:xfrm>
          <a:prstGeom prst="rect">
            <a:avLst/>
          </a:prstGeom>
        </p:spPr>
        <p:txBody>
          <a:bodyPr lIns="0" tIns="0" rIns="0" bIns="0">
            <a:noAutofit/>
          </a:bodyPr>
          <a:lstStyle>
            <a:lvl1pPr marL="0" indent="0">
              <a:lnSpc>
                <a:spcPct val="90000"/>
              </a:lnSpc>
              <a:spcBef>
                <a:spcPts val="0"/>
              </a:spcBef>
              <a:buNone/>
              <a:defRPr sz="4000" b="1">
                <a:solidFill>
                  <a:srgbClr val="003C4E"/>
                </a:solidFill>
                <a:latin typeface="Arial Black" panose="020B0A04020102020204" pitchFamily="34" charset="0"/>
                <a:cs typeface="Arial" panose="020B0604020202020204" pitchFamily="34" charset="0"/>
              </a:defRPr>
            </a:lvl1pPr>
            <a:lvl2pPr marL="457200" indent="0">
              <a:buNone/>
              <a:defRPr sz="4400">
                <a:latin typeface="+mj-lt"/>
              </a:defRPr>
            </a:lvl2pPr>
            <a:lvl3pPr marL="914400" indent="0">
              <a:buNone/>
              <a:defRPr sz="4000">
                <a:latin typeface="+mj-lt"/>
              </a:defRPr>
            </a:lvl3pPr>
            <a:lvl4pPr marL="1371600" indent="0">
              <a:buNone/>
              <a:defRPr sz="3600">
                <a:latin typeface="+mj-lt"/>
              </a:defRPr>
            </a:lvl4pPr>
            <a:lvl5pPr marL="1828800" indent="0">
              <a:buNone/>
              <a:defRPr sz="3600">
                <a:latin typeface="+mj-lt"/>
              </a:defRPr>
            </a:lvl5pPr>
          </a:lstStyle>
          <a:p>
            <a:pPr lvl="0"/>
            <a:r>
              <a:rPr lang="en-US" dirty="0"/>
              <a:t>NEWSLETTER TITLE HERE</a:t>
            </a:r>
          </a:p>
        </p:txBody>
      </p:sp>
      <p:sp>
        <p:nvSpPr>
          <p:cNvPr id="12" name="Text Placeholder 2">
            <a:extLst>
              <a:ext uri="{FF2B5EF4-FFF2-40B4-BE49-F238E27FC236}">
                <a16:creationId xmlns:a16="http://schemas.microsoft.com/office/drawing/2014/main" id="{57B8D2D6-8307-92CA-7D75-DAC9F2034D1E}"/>
              </a:ext>
            </a:extLst>
          </p:cNvPr>
          <p:cNvSpPr>
            <a:spLocks noGrp="1"/>
          </p:cNvSpPr>
          <p:nvPr>
            <p:ph type="body" sz="quarter" idx="36" hasCustomPrompt="1"/>
          </p:nvPr>
        </p:nvSpPr>
        <p:spPr>
          <a:xfrm>
            <a:off x="430637" y="3205634"/>
            <a:ext cx="4173215" cy="655421"/>
          </a:xfrm>
          <a:prstGeom prst="rect">
            <a:avLst/>
          </a:prstGeom>
        </p:spPr>
        <p:txBody>
          <a:bodyPr lIns="0" tIns="0" rIns="0" bIns="0">
            <a:noAutofit/>
          </a:bodyPr>
          <a:lstStyle>
            <a:lvl1pPr marL="0" indent="0">
              <a:lnSpc>
                <a:spcPct val="90000"/>
              </a:lnSpc>
              <a:spcBef>
                <a:spcPts val="0"/>
              </a:spcBef>
              <a:buNone/>
              <a:defRPr sz="2000" b="0">
                <a:solidFill>
                  <a:srgbClr val="00788A"/>
                </a:solidFill>
                <a:latin typeface="Arial Black" panose="020B0A04020102020204" pitchFamily="34" charset="0"/>
                <a:cs typeface="Arial" panose="020B0604020202020204" pitchFamily="34" charset="0"/>
              </a:defRPr>
            </a:lvl1pPr>
            <a:lvl2pPr marL="457200" indent="0">
              <a:buNone/>
              <a:defRPr sz="4400">
                <a:latin typeface="+mj-lt"/>
              </a:defRPr>
            </a:lvl2pPr>
            <a:lvl3pPr marL="914400" indent="0">
              <a:buNone/>
              <a:defRPr sz="4000">
                <a:latin typeface="+mj-lt"/>
              </a:defRPr>
            </a:lvl3pPr>
            <a:lvl4pPr marL="1371600" indent="0">
              <a:buNone/>
              <a:defRPr sz="3600">
                <a:latin typeface="+mj-lt"/>
              </a:defRPr>
            </a:lvl4pPr>
            <a:lvl5pPr marL="1828800" indent="0">
              <a:buNone/>
              <a:defRPr sz="3600">
                <a:latin typeface="+mj-lt"/>
              </a:defRPr>
            </a:lvl5pPr>
          </a:lstStyle>
          <a:p>
            <a:pPr lvl="0"/>
            <a:r>
              <a:rPr lang="en-US" dirty="0"/>
              <a:t>SUPPORTING SUBHEADING</a:t>
            </a:r>
          </a:p>
          <a:p>
            <a:pPr lvl="0"/>
            <a:r>
              <a:rPr lang="en-US" dirty="0"/>
              <a:t>TWO LINES IF NEEDED</a:t>
            </a:r>
          </a:p>
        </p:txBody>
      </p:sp>
      <p:sp>
        <p:nvSpPr>
          <p:cNvPr id="15" name="Text Placeholder 27">
            <a:extLst>
              <a:ext uri="{FF2B5EF4-FFF2-40B4-BE49-F238E27FC236}">
                <a16:creationId xmlns:a16="http://schemas.microsoft.com/office/drawing/2014/main" id="{F29BA051-45FA-2FE7-4762-72BF77F1A0F2}"/>
              </a:ext>
            </a:extLst>
          </p:cNvPr>
          <p:cNvSpPr>
            <a:spLocks noGrp="1"/>
          </p:cNvSpPr>
          <p:nvPr>
            <p:ph type="body" sz="quarter" idx="37" hasCustomPrompt="1"/>
          </p:nvPr>
        </p:nvSpPr>
        <p:spPr>
          <a:xfrm>
            <a:off x="3922290" y="4508499"/>
            <a:ext cx="3200398" cy="2737586"/>
          </a:xfrm>
          <a:prstGeom prst="rect">
            <a:avLst/>
          </a:prstGeom>
          <a:noFill/>
        </p:spPr>
        <p:txBody>
          <a:bodyPr lIns="0" tIns="0" rIns="0" bIns="0">
            <a:noAutofit/>
          </a:bodyPr>
          <a:lstStyle>
            <a:lvl1pPr marL="0" indent="0">
              <a:spcBef>
                <a:spcPts val="0"/>
              </a:spcBef>
              <a:buNone/>
              <a:defRPr sz="1400">
                <a:solidFill>
                  <a:schemeClr val="tx2"/>
                </a:solidFill>
                <a:latin typeface="Arial" panose="020B0604020202020204" pitchFamily="34" charset="0"/>
                <a:cs typeface="Arial" panose="020B0604020202020204" pitchFamily="34" charset="0"/>
              </a:defRPr>
            </a:lvl1pPr>
          </a:lstStyle>
          <a:p>
            <a:pPr lvl="0"/>
            <a:r>
              <a:rPr lang="en-GB" dirty="0"/>
              <a:t>Click to insert body copy here</a:t>
            </a:r>
          </a:p>
        </p:txBody>
      </p:sp>
      <p:sp>
        <p:nvSpPr>
          <p:cNvPr id="16" name="Picture Placeholder 33">
            <a:extLst>
              <a:ext uri="{FF2B5EF4-FFF2-40B4-BE49-F238E27FC236}">
                <a16:creationId xmlns:a16="http://schemas.microsoft.com/office/drawing/2014/main" id="{20325244-BD62-8BE4-1C05-5EF312AC396B}"/>
              </a:ext>
            </a:extLst>
          </p:cNvPr>
          <p:cNvSpPr>
            <a:spLocks noGrp="1"/>
          </p:cNvSpPr>
          <p:nvPr>
            <p:ph type="pic" sz="quarter" idx="38" hasCustomPrompt="1"/>
          </p:nvPr>
        </p:nvSpPr>
        <p:spPr>
          <a:xfrm>
            <a:off x="430637" y="4508500"/>
            <a:ext cx="3200398" cy="5410200"/>
          </a:xfrm>
          <a:prstGeom prst="rect">
            <a:avLst/>
          </a:prstGeom>
          <a:solidFill>
            <a:schemeClr val="bg2">
              <a:lumMod val="95000"/>
            </a:schemeClr>
          </a:solidFill>
        </p:spPr>
        <p:txBody>
          <a:bodyPr/>
          <a:lstStyle>
            <a:lvl1pPr>
              <a:defRPr b="1">
                <a:solidFill>
                  <a:schemeClr val="tx2">
                    <a:lumMod val="60000"/>
                    <a:lumOff val="40000"/>
                  </a:schemeClr>
                </a:solidFill>
                <a:latin typeface="Arial" panose="020B0604020202020204" pitchFamily="34" charset="0"/>
                <a:cs typeface="Arial" panose="020B0604020202020204" pitchFamily="34" charset="0"/>
              </a:defRPr>
            </a:lvl1pPr>
          </a:lstStyle>
          <a:p>
            <a:r>
              <a:rPr lang="en-GB" dirty="0"/>
              <a:t>CLICK TO </a:t>
            </a:r>
            <a:br>
              <a:rPr lang="en-GB" dirty="0"/>
            </a:br>
            <a:r>
              <a:rPr lang="en-GB" dirty="0"/>
              <a:t>INSERT IMAGE</a:t>
            </a:r>
          </a:p>
        </p:txBody>
      </p:sp>
      <p:sp>
        <p:nvSpPr>
          <p:cNvPr id="17" name="Picture Placeholder 33">
            <a:extLst>
              <a:ext uri="{FF2B5EF4-FFF2-40B4-BE49-F238E27FC236}">
                <a16:creationId xmlns:a16="http://schemas.microsoft.com/office/drawing/2014/main" id="{A391D764-8D22-0A81-44FD-BE793611B5EA}"/>
              </a:ext>
            </a:extLst>
          </p:cNvPr>
          <p:cNvSpPr>
            <a:spLocks noGrp="1"/>
          </p:cNvSpPr>
          <p:nvPr>
            <p:ph type="pic" sz="quarter" idx="39" hasCustomPrompt="1"/>
          </p:nvPr>
        </p:nvSpPr>
        <p:spPr>
          <a:xfrm>
            <a:off x="3922290" y="7632698"/>
            <a:ext cx="3200398" cy="2286001"/>
          </a:xfrm>
          <a:prstGeom prst="rect">
            <a:avLst/>
          </a:prstGeom>
          <a:solidFill>
            <a:schemeClr val="bg2">
              <a:lumMod val="95000"/>
            </a:schemeClr>
          </a:solidFill>
        </p:spPr>
        <p:txBody>
          <a:bodyPr/>
          <a:lstStyle>
            <a:lvl1pPr>
              <a:defRPr b="1">
                <a:solidFill>
                  <a:schemeClr val="tx2">
                    <a:lumMod val="60000"/>
                    <a:lumOff val="40000"/>
                  </a:schemeClr>
                </a:solidFill>
                <a:latin typeface="Arial" panose="020B0604020202020204" pitchFamily="34" charset="0"/>
                <a:cs typeface="Arial" panose="020B0604020202020204" pitchFamily="34" charset="0"/>
              </a:defRPr>
            </a:lvl1pPr>
          </a:lstStyle>
          <a:p>
            <a:r>
              <a:rPr lang="en-GB" dirty="0"/>
              <a:t>CLICK TO </a:t>
            </a:r>
            <a:br>
              <a:rPr lang="en-GB" dirty="0"/>
            </a:br>
            <a:r>
              <a:rPr lang="en-GB" dirty="0"/>
              <a:t>INSERT IMAGE</a:t>
            </a:r>
          </a:p>
        </p:txBody>
      </p:sp>
      <p:pic>
        <p:nvPicPr>
          <p:cNvPr id="13" name="Graphic 3">
            <a:extLst>
              <a:ext uri="{FF2B5EF4-FFF2-40B4-BE49-F238E27FC236}">
                <a16:creationId xmlns:a16="http://schemas.microsoft.com/office/drawing/2014/main" id="{3DBF15A5-83D4-42C9-9C91-F48F73648F5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5683250" y="774701"/>
            <a:ext cx="1364169" cy="374524"/>
          </a:xfrm>
          <a:prstGeom prst="rect">
            <a:avLst/>
          </a:prstGeom>
        </p:spPr>
      </p:pic>
      <p:sp>
        <p:nvSpPr>
          <p:cNvPr id="20" name="Subtitle 2">
            <a:extLst>
              <a:ext uri="{FF2B5EF4-FFF2-40B4-BE49-F238E27FC236}">
                <a16:creationId xmlns:a16="http://schemas.microsoft.com/office/drawing/2014/main" id="{9340E774-2599-426F-AA04-B576949E5D05}"/>
              </a:ext>
            </a:extLst>
          </p:cNvPr>
          <p:cNvSpPr>
            <a:spLocks noGrp="1"/>
          </p:cNvSpPr>
          <p:nvPr>
            <p:ph type="subTitle" idx="13" hasCustomPrompt="1"/>
          </p:nvPr>
        </p:nvSpPr>
        <p:spPr>
          <a:xfrm>
            <a:off x="430637" y="10261600"/>
            <a:ext cx="5123600" cy="228599"/>
          </a:xfrm>
          <a:prstGeom prst="rect">
            <a:avLst/>
          </a:prstGeom>
        </p:spPr>
        <p:txBody>
          <a:bodyPr lIns="0" tIns="0" rIns="0" bIns="0">
            <a:normAutofit/>
          </a:bodyPr>
          <a:lstStyle>
            <a:lvl1pPr marL="0" indent="0" algn="l">
              <a:buNone/>
              <a:defRPr sz="1400" b="0" i="0">
                <a:solidFill>
                  <a:srgbClr val="00788A"/>
                </a:solidFill>
                <a:latin typeface="Arial Black" panose="020B0A04020102020204" pitchFamily="34" charset="0"/>
                <a:cs typeface="Arial" panose="020B0604020202020204" pitchFamily="34" charset="0"/>
              </a:defRPr>
            </a:lvl1pPr>
            <a:lvl2pPr marL="534604" indent="0" algn="ctr">
              <a:buNone/>
              <a:defRPr>
                <a:solidFill>
                  <a:schemeClr val="tx1">
                    <a:tint val="75000"/>
                  </a:schemeClr>
                </a:solidFill>
              </a:defRPr>
            </a:lvl2pPr>
            <a:lvl3pPr marL="1069208" indent="0" algn="ctr">
              <a:buNone/>
              <a:defRPr>
                <a:solidFill>
                  <a:schemeClr val="tx1">
                    <a:tint val="75000"/>
                  </a:schemeClr>
                </a:solidFill>
              </a:defRPr>
            </a:lvl3pPr>
            <a:lvl4pPr marL="1603812" indent="0" algn="ctr">
              <a:buNone/>
              <a:defRPr>
                <a:solidFill>
                  <a:schemeClr val="tx1">
                    <a:tint val="75000"/>
                  </a:schemeClr>
                </a:solidFill>
              </a:defRPr>
            </a:lvl4pPr>
            <a:lvl5pPr marL="2138416" indent="0" algn="ctr">
              <a:buNone/>
              <a:defRPr>
                <a:solidFill>
                  <a:schemeClr val="tx1">
                    <a:tint val="75000"/>
                  </a:schemeClr>
                </a:solidFill>
              </a:defRPr>
            </a:lvl5pPr>
            <a:lvl6pPr marL="2673020" indent="0" algn="ctr">
              <a:buNone/>
              <a:defRPr>
                <a:solidFill>
                  <a:schemeClr val="tx1">
                    <a:tint val="75000"/>
                  </a:schemeClr>
                </a:solidFill>
              </a:defRPr>
            </a:lvl6pPr>
            <a:lvl7pPr marL="3207624" indent="0" algn="ctr">
              <a:buNone/>
              <a:defRPr>
                <a:solidFill>
                  <a:schemeClr val="tx1">
                    <a:tint val="75000"/>
                  </a:schemeClr>
                </a:solidFill>
              </a:defRPr>
            </a:lvl7pPr>
            <a:lvl8pPr marL="3742228" indent="0" algn="ctr">
              <a:buNone/>
              <a:defRPr>
                <a:solidFill>
                  <a:schemeClr val="tx1">
                    <a:tint val="75000"/>
                  </a:schemeClr>
                </a:solidFill>
              </a:defRPr>
            </a:lvl8pPr>
            <a:lvl9pPr marL="4276832" indent="0" algn="ctr">
              <a:buNone/>
              <a:defRPr>
                <a:solidFill>
                  <a:schemeClr val="tx1">
                    <a:tint val="75000"/>
                  </a:schemeClr>
                </a:solidFill>
              </a:defRPr>
            </a:lvl9pPr>
          </a:lstStyle>
          <a:p>
            <a:r>
              <a:rPr lang="en-GB" dirty="0"/>
              <a:t>CREATING TOMORROW TOGETHER.</a:t>
            </a:r>
            <a:endParaRPr lang="en-US" dirty="0"/>
          </a:p>
        </p:txBody>
      </p:sp>
    </p:spTree>
    <p:extLst>
      <p:ext uri="{BB962C8B-B14F-4D97-AF65-F5344CB8AC3E}">
        <p14:creationId xmlns:p14="http://schemas.microsoft.com/office/powerpoint/2010/main" val="8963400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6C9A0794-9400-1897-7291-A93C2E0CEC40}"/>
              </a:ext>
            </a:extLst>
          </p:cNvPr>
          <p:cNvSpPr/>
          <p:nvPr userDrawn="1"/>
        </p:nvSpPr>
        <p:spPr>
          <a:xfrm rot="1784269" flipH="1">
            <a:off x="-2066758" y="2011674"/>
            <a:ext cx="10933085" cy="9875032"/>
          </a:xfrm>
          <a:custGeom>
            <a:avLst/>
            <a:gdLst>
              <a:gd name="connsiteX0" fmla="*/ 10115166 w 10933085"/>
              <a:gd name="connsiteY0" fmla="*/ 0 h 9875032"/>
              <a:gd name="connsiteX1" fmla="*/ 3484506 w 10933085"/>
              <a:gd name="connsiteY1" fmla="*/ 27136 h 9875032"/>
              <a:gd name="connsiteX2" fmla="*/ 0 w 10933085"/>
              <a:gd name="connsiteY2" fmla="*/ 6126767 h 9875032"/>
              <a:gd name="connsiteX3" fmla="*/ 6561341 w 10933085"/>
              <a:gd name="connsiteY3" fmla="*/ 9875032 h 9875032"/>
              <a:gd name="connsiteX4" fmla="*/ 10933085 w 10933085"/>
              <a:gd name="connsiteY4" fmla="*/ 2222289 h 9875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33085" h="9875032">
                <a:moveTo>
                  <a:pt x="10115166" y="0"/>
                </a:moveTo>
                <a:lnTo>
                  <a:pt x="3484506" y="27136"/>
                </a:lnTo>
                <a:lnTo>
                  <a:pt x="0" y="6126767"/>
                </a:lnTo>
                <a:lnTo>
                  <a:pt x="6561341" y="9875032"/>
                </a:lnTo>
                <a:lnTo>
                  <a:pt x="10933085" y="2222289"/>
                </a:lnTo>
                <a:close/>
              </a:path>
            </a:pathLst>
          </a:custGeom>
          <a:solidFill>
            <a:srgbClr val="003C4E"/>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GB">
              <a:ln>
                <a:noFill/>
              </a:ln>
            </a:endParaRPr>
          </a:p>
        </p:txBody>
      </p:sp>
      <p:sp>
        <p:nvSpPr>
          <p:cNvPr id="15" name="Text Placeholder 27">
            <a:extLst>
              <a:ext uri="{FF2B5EF4-FFF2-40B4-BE49-F238E27FC236}">
                <a16:creationId xmlns:a16="http://schemas.microsoft.com/office/drawing/2014/main" id="{F29BA051-45FA-2FE7-4762-72BF77F1A0F2}"/>
              </a:ext>
            </a:extLst>
          </p:cNvPr>
          <p:cNvSpPr>
            <a:spLocks noGrp="1"/>
          </p:cNvSpPr>
          <p:nvPr>
            <p:ph type="body" sz="quarter" idx="37" hasCustomPrompt="1"/>
          </p:nvPr>
        </p:nvSpPr>
        <p:spPr>
          <a:xfrm>
            <a:off x="3922290" y="4860491"/>
            <a:ext cx="3200398" cy="5058208"/>
          </a:xfrm>
          <a:prstGeom prst="rect">
            <a:avLst/>
          </a:prstGeom>
          <a:noFill/>
        </p:spPr>
        <p:txBody>
          <a:bodyPr lIns="0" tIns="0" rIns="0" bIns="0">
            <a:noAutofit/>
          </a:bodyPr>
          <a:lstStyle>
            <a:lvl1pPr marL="0" indent="0">
              <a:spcBef>
                <a:spcPts val="0"/>
              </a:spcBef>
              <a:buNone/>
              <a:defRPr sz="1400">
                <a:solidFill>
                  <a:schemeClr val="bg1"/>
                </a:solidFill>
                <a:latin typeface="Arial" panose="020B0604020202020204" pitchFamily="34" charset="0"/>
                <a:cs typeface="Arial" panose="020B0604020202020204" pitchFamily="34" charset="0"/>
              </a:defRPr>
            </a:lvl1pPr>
          </a:lstStyle>
          <a:p>
            <a:pPr lvl="0"/>
            <a:r>
              <a:rPr lang="en-GB" dirty="0"/>
              <a:t>Click to insert body copy here</a:t>
            </a:r>
          </a:p>
        </p:txBody>
      </p:sp>
      <p:sp>
        <p:nvSpPr>
          <p:cNvPr id="16" name="Picture Placeholder 33">
            <a:extLst>
              <a:ext uri="{FF2B5EF4-FFF2-40B4-BE49-F238E27FC236}">
                <a16:creationId xmlns:a16="http://schemas.microsoft.com/office/drawing/2014/main" id="{20325244-BD62-8BE4-1C05-5EF312AC396B}"/>
              </a:ext>
            </a:extLst>
          </p:cNvPr>
          <p:cNvSpPr>
            <a:spLocks noGrp="1"/>
          </p:cNvSpPr>
          <p:nvPr>
            <p:ph type="pic" sz="quarter" idx="38" hasCustomPrompt="1"/>
          </p:nvPr>
        </p:nvSpPr>
        <p:spPr>
          <a:xfrm>
            <a:off x="430637" y="4508501"/>
            <a:ext cx="3200398" cy="2590800"/>
          </a:xfrm>
          <a:prstGeom prst="rect">
            <a:avLst/>
          </a:prstGeom>
          <a:solidFill>
            <a:schemeClr val="bg2">
              <a:lumMod val="95000"/>
            </a:schemeClr>
          </a:solidFill>
        </p:spPr>
        <p:txBody>
          <a:bodyPr/>
          <a:lstStyle>
            <a:lvl1pPr>
              <a:defRPr b="1">
                <a:solidFill>
                  <a:schemeClr val="tx2">
                    <a:lumMod val="60000"/>
                    <a:lumOff val="40000"/>
                  </a:schemeClr>
                </a:solidFill>
                <a:latin typeface="+mj-lt"/>
              </a:defRPr>
            </a:lvl1pPr>
          </a:lstStyle>
          <a:p>
            <a:r>
              <a:rPr lang="en-GB" dirty="0"/>
              <a:t>CLICK TO </a:t>
            </a:r>
            <a:br>
              <a:rPr lang="en-GB" dirty="0"/>
            </a:br>
            <a:r>
              <a:rPr lang="en-GB" dirty="0"/>
              <a:t>INSERT IMAGE</a:t>
            </a:r>
          </a:p>
        </p:txBody>
      </p:sp>
      <p:sp>
        <p:nvSpPr>
          <p:cNvPr id="3" name="Text Placeholder 112">
            <a:extLst>
              <a:ext uri="{FF2B5EF4-FFF2-40B4-BE49-F238E27FC236}">
                <a16:creationId xmlns:a16="http://schemas.microsoft.com/office/drawing/2014/main" id="{78E66000-B06A-B64D-5E9F-18A3ACE53C3D}"/>
              </a:ext>
            </a:extLst>
          </p:cNvPr>
          <p:cNvSpPr>
            <a:spLocks noGrp="1"/>
          </p:cNvSpPr>
          <p:nvPr>
            <p:ph type="body" sz="quarter" idx="35" hasCustomPrompt="1"/>
          </p:nvPr>
        </p:nvSpPr>
        <p:spPr>
          <a:xfrm>
            <a:off x="3922291" y="4485105"/>
            <a:ext cx="3200398" cy="375385"/>
          </a:xfrm>
          <a:prstGeom prst="rect">
            <a:avLst/>
          </a:prstGeom>
        </p:spPr>
        <p:txBody>
          <a:bodyPr lIns="0" tIns="0" rIns="0" bIns="0"/>
          <a:lstStyle>
            <a:lvl1pPr>
              <a:defRPr sz="1800">
                <a:solidFill>
                  <a:schemeClr val="bg1"/>
                </a:solidFill>
                <a:latin typeface="Arial Black" panose="020B0A04020102020204" pitchFamily="34" charset="0"/>
              </a:defRPr>
            </a:lvl1pPr>
          </a:lstStyle>
          <a:p>
            <a:r>
              <a:rPr lang="en-GB" dirty="0"/>
              <a:t>Heading here</a:t>
            </a:r>
          </a:p>
        </p:txBody>
      </p:sp>
      <p:sp>
        <p:nvSpPr>
          <p:cNvPr id="4" name="Picture Placeholder 33">
            <a:extLst>
              <a:ext uri="{FF2B5EF4-FFF2-40B4-BE49-F238E27FC236}">
                <a16:creationId xmlns:a16="http://schemas.microsoft.com/office/drawing/2014/main" id="{9F78CF22-9BEB-9407-9899-8DA58E0544C1}"/>
              </a:ext>
            </a:extLst>
          </p:cNvPr>
          <p:cNvSpPr>
            <a:spLocks noGrp="1"/>
          </p:cNvSpPr>
          <p:nvPr>
            <p:ph type="pic" sz="quarter" idx="39" hasCustomPrompt="1"/>
          </p:nvPr>
        </p:nvSpPr>
        <p:spPr>
          <a:xfrm>
            <a:off x="430637" y="7325358"/>
            <a:ext cx="3200398" cy="2590800"/>
          </a:xfrm>
          <a:prstGeom prst="rect">
            <a:avLst/>
          </a:prstGeom>
          <a:solidFill>
            <a:schemeClr val="bg2">
              <a:lumMod val="95000"/>
            </a:schemeClr>
          </a:solidFill>
        </p:spPr>
        <p:txBody>
          <a:bodyPr/>
          <a:lstStyle>
            <a:lvl1pPr>
              <a:defRPr b="1">
                <a:solidFill>
                  <a:schemeClr val="tx2">
                    <a:lumMod val="60000"/>
                    <a:lumOff val="40000"/>
                  </a:schemeClr>
                </a:solidFill>
                <a:latin typeface="+mj-lt"/>
              </a:defRPr>
            </a:lvl1pPr>
          </a:lstStyle>
          <a:p>
            <a:r>
              <a:rPr lang="en-GB" dirty="0"/>
              <a:t>CLICK TO </a:t>
            </a:r>
            <a:br>
              <a:rPr lang="en-GB" dirty="0"/>
            </a:br>
            <a:r>
              <a:rPr lang="en-GB" dirty="0"/>
              <a:t>INSERT IMAGE</a:t>
            </a:r>
          </a:p>
        </p:txBody>
      </p:sp>
      <p:pic>
        <p:nvPicPr>
          <p:cNvPr id="7" name="Picture 6" descr="Logo, company name&#10;&#10;Description automatically generated">
            <a:extLst>
              <a:ext uri="{FF2B5EF4-FFF2-40B4-BE49-F238E27FC236}">
                <a16:creationId xmlns:a16="http://schemas.microsoft.com/office/drawing/2014/main" id="{B8EF83B3-2ED8-9481-787D-C8A1E7D7C885}"/>
              </a:ext>
            </a:extLst>
          </p:cNvPr>
          <p:cNvPicPr>
            <a:picLocks noChangeAspect="1"/>
          </p:cNvPicPr>
          <p:nvPr userDrawn="1"/>
        </p:nvPicPr>
        <p:blipFill>
          <a:blip r:embed="rId2">
            <a:alphaModFix/>
          </a:blip>
          <a:stretch>
            <a:fillRect/>
          </a:stretch>
        </p:blipFill>
        <p:spPr>
          <a:xfrm>
            <a:off x="5540400" y="410937"/>
            <a:ext cx="1790553" cy="790362"/>
          </a:xfrm>
          <a:prstGeom prst="rect">
            <a:avLst/>
          </a:prstGeom>
        </p:spPr>
      </p:pic>
      <p:sp>
        <p:nvSpPr>
          <p:cNvPr id="13" name="Subtitle 2">
            <a:extLst>
              <a:ext uri="{FF2B5EF4-FFF2-40B4-BE49-F238E27FC236}">
                <a16:creationId xmlns:a16="http://schemas.microsoft.com/office/drawing/2014/main" id="{ED33619B-266D-4F99-A0F4-3069F6514D93}"/>
              </a:ext>
            </a:extLst>
          </p:cNvPr>
          <p:cNvSpPr>
            <a:spLocks noGrp="1"/>
          </p:cNvSpPr>
          <p:nvPr>
            <p:ph type="subTitle" idx="13" hasCustomPrompt="1"/>
          </p:nvPr>
        </p:nvSpPr>
        <p:spPr>
          <a:xfrm>
            <a:off x="430637" y="10261600"/>
            <a:ext cx="5123600" cy="228599"/>
          </a:xfrm>
          <a:prstGeom prst="rect">
            <a:avLst/>
          </a:prstGeom>
        </p:spPr>
        <p:txBody>
          <a:bodyPr lIns="0" tIns="0" rIns="0" bIns="0">
            <a:normAutofit/>
          </a:bodyPr>
          <a:lstStyle>
            <a:lvl1pPr marL="0" indent="0" algn="l">
              <a:buNone/>
              <a:defRPr sz="1400" b="0" i="0">
                <a:solidFill>
                  <a:schemeClr val="bg1"/>
                </a:solidFill>
                <a:latin typeface="Arial Black" panose="020B0A04020102020204" pitchFamily="34" charset="0"/>
                <a:cs typeface="Arial" panose="020B0604020202020204" pitchFamily="34" charset="0"/>
              </a:defRPr>
            </a:lvl1pPr>
            <a:lvl2pPr marL="534604" indent="0" algn="ctr">
              <a:buNone/>
              <a:defRPr>
                <a:solidFill>
                  <a:schemeClr val="tx1">
                    <a:tint val="75000"/>
                  </a:schemeClr>
                </a:solidFill>
              </a:defRPr>
            </a:lvl2pPr>
            <a:lvl3pPr marL="1069208" indent="0" algn="ctr">
              <a:buNone/>
              <a:defRPr>
                <a:solidFill>
                  <a:schemeClr val="tx1">
                    <a:tint val="75000"/>
                  </a:schemeClr>
                </a:solidFill>
              </a:defRPr>
            </a:lvl3pPr>
            <a:lvl4pPr marL="1603812" indent="0" algn="ctr">
              <a:buNone/>
              <a:defRPr>
                <a:solidFill>
                  <a:schemeClr val="tx1">
                    <a:tint val="75000"/>
                  </a:schemeClr>
                </a:solidFill>
              </a:defRPr>
            </a:lvl4pPr>
            <a:lvl5pPr marL="2138416" indent="0" algn="ctr">
              <a:buNone/>
              <a:defRPr>
                <a:solidFill>
                  <a:schemeClr val="tx1">
                    <a:tint val="75000"/>
                  </a:schemeClr>
                </a:solidFill>
              </a:defRPr>
            </a:lvl5pPr>
            <a:lvl6pPr marL="2673020" indent="0" algn="ctr">
              <a:buNone/>
              <a:defRPr>
                <a:solidFill>
                  <a:schemeClr val="tx1">
                    <a:tint val="75000"/>
                  </a:schemeClr>
                </a:solidFill>
              </a:defRPr>
            </a:lvl6pPr>
            <a:lvl7pPr marL="3207624" indent="0" algn="ctr">
              <a:buNone/>
              <a:defRPr>
                <a:solidFill>
                  <a:schemeClr val="tx1">
                    <a:tint val="75000"/>
                  </a:schemeClr>
                </a:solidFill>
              </a:defRPr>
            </a:lvl7pPr>
            <a:lvl8pPr marL="3742228" indent="0" algn="ctr">
              <a:buNone/>
              <a:defRPr>
                <a:solidFill>
                  <a:schemeClr val="tx1">
                    <a:tint val="75000"/>
                  </a:schemeClr>
                </a:solidFill>
              </a:defRPr>
            </a:lvl8pPr>
            <a:lvl9pPr marL="4276832" indent="0" algn="ctr">
              <a:buNone/>
              <a:defRPr>
                <a:solidFill>
                  <a:schemeClr val="tx1">
                    <a:tint val="75000"/>
                  </a:schemeClr>
                </a:solidFill>
              </a:defRPr>
            </a:lvl9pPr>
          </a:lstStyle>
          <a:p>
            <a:r>
              <a:rPr lang="en-GB" dirty="0"/>
              <a:t>CREATING TOMORROW TOGETHER.</a:t>
            </a:r>
            <a:endParaRPr lang="en-US" dirty="0"/>
          </a:p>
        </p:txBody>
      </p:sp>
      <p:sp>
        <p:nvSpPr>
          <p:cNvPr id="17" name="Text Placeholder 2">
            <a:extLst>
              <a:ext uri="{FF2B5EF4-FFF2-40B4-BE49-F238E27FC236}">
                <a16:creationId xmlns:a16="http://schemas.microsoft.com/office/drawing/2014/main" id="{A48272F7-1933-498C-9054-01FA50CDE04D}"/>
              </a:ext>
            </a:extLst>
          </p:cNvPr>
          <p:cNvSpPr>
            <a:spLocks noGrp="1"/>
          </p:cNvSpPr>
          <p:nvPr>
            <p:ph type="body" sz="quarter" idx="11" hasCustomPrompt="1"/>
          </p:nvPr>
        </p:nvSpPr>
        <p:spPr>
          <a:xfrm>
            <a:off x="430637" y="1993900"/>
            <a:ext cx="4871613" cy="1219713"/>
          </a:xfrm>
          <a:prstGeom prst="rect">
            <a:avLst/>
          </a:prstGeom>
        </p:spPr>
        <p:txBody>
          <a:bodyPr lIns="0" tIns="0" rIns="0" bIns="0">
            <a:noAutofit/>
          </a:bodyPr>
          <a:lstStyle>
            <a:lvl1pPr marL="0" indent="0">
              <a:lnSpc>
                <a:spcPct val="90000"/>
              </a:lnSpc>
              <a:spcBef>
                <a:spcPts val="0"/>
              </a:spcBef>
              <a:buNone/>
              <a:defRPr sz="4000" b="1">
                <a:solidFill>
                  <a:schemeClr val="bg1"/>
                </a:solidFill>
                <a:latin typeface="Arial Black" panose="020B0A04020102020204" pitchFamily="34" charset="0"/>
                <a:cs typeface="Arial" panose="020B0604020202020204" pitchFamily="34" charset="0"/>
              </a:defRPr>
            </a:lvl1pPr>
            <a:lvl2pPr marL="457200" indent="0">
              <a:buNone/>
              <a:defRPr sz="4400">
                <a:latin typeface="+mj-lt"/>
              </a:defRPr>
            </a:lvl2pPr>
            <a:lvl3pPr marL="914400" indent="0">
              <a:buNone/>
              <a:defRPr sz="4000">
                <a:latin typeface="+mj-lt"/>
              </a:defRPr>
            </a:lvl3pPr>
            <a:lvl4pPr marL="1371600" indent="0">
              <a:buNone/>
              <a:defRPr sz="3600">
                <a:latin typeface="+mj-lt"/>
              </a:defRPr>
            </a:lvl4pPr>
            <a:lvl5pPr marL="1828800" indent="0">
              <a:buNone/>
              <a:defRPr sz="3600">
                <a:latin typeface="+mj-lt"/>
              </a:defRPr>
            </a:lvl5pPr>
          </a:lstStyle>
          <a:p>
            <a:pPr lvl="0"/>
            <a:r>
              <a:rPr lang="en-US" dirty="0"/>
              <a:t>NEWSLETTER TITLE HERE</a:t>
            </a:r>
          </a:p>
        </p:txBody>
      </p:sp>
      <p:sp>
        <p:nvSpPr>
          <p:cNvPr id="19" name="Text Placeholder 2">
            <a:extLst>
              <a:ext uri="{FF2B5EF4-FFF2-40B4-BE49-F238E27FC236}">
                <a16:creationId xmlns:a16="http://schemas.microsoft.com/office/drawing/2014/main" id="{D2A9475A-FF80-4B94-A634-69569DABAF2B}"/>
              </a:ext>
            </a:extLst>
          </p:cNvPr>
          <p:cNvSpPr>
            <a:spLocks noGrp="1"/>
          </p:cNvSpPr>
          <p:nvPr>
            <p:ph type="body" sz="quarter" idx="36" hasCustomPrompt="1"/>
          </p:nvPr>
        </p:nvSpPr>
        <p:spPr>
          <a:xfrm>
            <a:off x="430637" y="3205634"/>
            <a:ext cx="4173215" cy="655421"/>
          </a:xfrm>
          <a:prstGeom prst="rect">
            <a:avLst/>
          </a:prstGeom>
        </p:spPr>
        <p:txBody>
          <a:bodyPr lIns="0" tIns="0" rIns="0" bIns="0">
            <a:noAutofit/>
          </a:bodyPr>
          <a:lstStyle>
            <a:lvl1pPr marL="0" indent="0">
              <a:lnSpc>
                <a:spcPct val="90000"/>
              </a:lnSpc>
              <a:spcBef>
                <a:spcPts val="0"/>
              </a:spcBef>
              <a:buNone/>
              <a:defRPr sz="2000" b="0">
                <a:solidFill>
                  <a:schemeClr val="bg1"/>
                </a:solidFill>
                <a:latin typeface="Arial Black" panose="020B0A04020102020204" pitchFamily="34" charset="0"/>
                <a:cs typeface="Arial" panose="020B0604020202020204" pitchFamily="34" charset="0"/>
              </a:defRPr>
            </a:lvl1pPr>
            <a:lvl2pPr marL="457200" indent="0">
              <a:buNone/>
              <a:defRPr sz="4400">
                <a:latin typeface="+mj-lt"/>
              </a:defRPr>
            </a:lvl2pPr>
            <a:lvl3pPr marL="914400" indent="0">
              <a:buNone/>
              <a:defRPr sz="4000">
                <a:latin typeface="+mj-lt"/>
              </a:defRPr>
            </a:lvl3pPr>
            <a:lvl4pPr marL="1371600" indent="0">
              <a:buNone/>
              <a:defRPr sz="3600">
                <a:latin typeface="+mj-lt"/>
              </a:defRPr>
            </a:lvl4pPr>
            <a:lvl5pPr marL="1828800" indent="0">
              <a:buNone/>
              <a:defRPr sz="3600">
                <a:latin typeface="+mj-lt"/>
              </a:defRPr>
            </a:lvl5pPr>
          </a:lstStyle>
          <a:p>
            <a:pPr lvl="0"/>
            <a:r>
              <a:rPr lang="en-US" dirty="0"/>
              <a:t>SUPPORTING SUBHEADING</a:t>
            </a:r>
          </a:p>
          <a:p>
            <a:pPr lvl="0"/>
            <a:r>
              <a:rPr lang="en-US" dirty="0"/>
              <a:t>TWO LINES IF NEEDED</a:t>
            </a:r>
          </a:p>
        </p:txBody>
      </p:sp>
    </p:spTree>
    <p:extLst>
      <p:ext uri="{BB962C8B-B14F-4D97-AF65-F5344CB8AC3E}">
        <p14:creationId xmlns:p14="http://schemas.microsoft.com/office/powerpoint/2010/main" val="18987436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6C9A0794-9400-1897-7291-A93C2E0CEC40}"/>
              </a:ext>
            </a:extLst>
          </p:cNvPr>
          <p:cNvSpPr/>
          <p:nvPr userDrawn="1"/>
        </p:nvSpPr>
        <p:spPr>
          <a:xfrm rot="1784269" flipH="1">
            <a:off x="-2066758" y="2011674"/>
            <a:ext cx="10933085" cy="9875032"/>
          </a:xfrm>
          <a:custGeom>
            <a:avLst/>
            <a:gdLst>
              <a:gd name="connsiteX0" fmla="*/ 10115166 w 10933085"/>
              <a:gd name="connsiteY0" fmla="*/ 0 h 9875032"/>
              <a:gd name="connsiteX1" fmla="*/ 3484506 w 10933085"/>
              <a:gd name="connsiteY1" fmla="*/ 27136 h 9875032"/>
              <a:gd name="connsiteX2" fmla="*/ 0 w 10933085"/>
              <a:gd name="connsiteY2" fmla="*/ 6126767 h 9875032"/>
              <a:gd name="connsiteX3" fmla="*/ 6561341 w 10933085"/>
              <a:gd name="connsiteY3" fmla="*/ 9875032 h 9875032"/>
              <a:gd name="connsiteX4" fmla="*/ 10933085 w 10933085"/>
              <a:gd name="connsiteY4" fmla="*/ 2222289 h 9875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33085" h="9875032">
                <a:moveTo>
                  <a:pt x="10115166" y="0"/>
                </a:moveTo>
                <a:lnTo>
                  <a:pt x="3484506" y="27136"/>
                </a:lnTo>
                <a:lnTo>
                  <a:pt x="0" y="6126767"/>
                </a:lnTo>
                <a:lnTo>
                  <a:pt x="6561341" y="9875032"/>
                </a:lnTo>
                <a:lnTo>
                  <a:pt x="10933085" y="2222289"/>
                </a:lnTo>
                <a:close/>
              </a:path>
            </a:pathLst>
          </a:custGeom>
          <a:solidFill>
            <a:srgbClr val="003C4E"/>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GB">
              <a:ln>
                <a:noFill/>
              </a:ln>
            </a:endParaRPr>
          </a:p>
        </p:txBody>
      </p:sp>
      <p:sp>
        <p:nvSpPr>
          <p:cNvPr id="15" name="Text Placeholder 27">
            <a:extLst>
              <a:ext uri="{FF2B5EF4-FFF2-40B4-BE49-F238E27FC236}">
                <a16:creationId xmlns:a16="http://schemas.microsoft.com/office/drawing/2014/main" id="{F29BA051-45FA-2FE7-4762-72BF77F1A0F2}"/>
              </a:ext>
            </a:extLst>
          </p:cNvPr>
          <p:cNvSpPr>
            <a:spLocks noGrp="1"/>
          </p:cNvSpPr>
          <p:nvPr>
            <p:ph type="body" sz="quarter" idx="37" hasCustomPrompt="1"/>
          </p:nvPr>
        </p:nvSpPr>
        <p:spPr>
          <a:xfrm>
            <a:off x="430637" y="4813300"/>
            <a:ext cx="4643013" cy="1492696"/>
          </a:xfrm>
          <a:prstGeom prst="rect">
            <a:avLst/>
          </a:prstGeom>
          <a:noFill/>
        </p:spPr>
        <p:txBody>
          <a:bodyPr lIns="0" tIns="0" rIns="0" bIns="0">
            <a:noAutofit/>
          </a:bodyPr>
          <a:lstStyle>
            <a:lvl1pPr marL="0" indent="0">
              <a:spcBef>
                <a:spcPts val="0"/>
              </a:spcBef>
              <a:buNone/>
              <a:defRPr sz="1400">
                <a:solidFill>
                  <a:schemeClr val="bg1"/>
                </a:solidFill>
                <a:latin typeface="Arial" panose="020B0604020202020204" pitchFamily="34" charset="0"/>
                <a:cs typeface="Arial" panose="020B0604020202020204" pitchFamily="34" charset="0"/>
              </a:defRPr>
            </a:lvl1pPr>
          </a:lstStyle>
          <a:p>
            <a:pPr lvl="0"/>
            <a:r>
              <a:rPr lang="en-GB" dirty="0"/>
              <a:t>Click to insert body copy here</a:t>
            </a:r>
          </a:p>
        </p:txBody>
      </p:sp>
      <p:sp>
        <p:nvSpPr>
          <p:cNvPr id="3" name="Text Placeholder 112">
            <a:extLst>
              <a:ext uri="{FF2B5EF4-FFF2-40B4-BE49-F238E27FC236}">
                <a16:creationId xmlns:a16="http://schemas.microsoft.com/office/drawing/2014/main" id="{78E66000-B06A-B64D-5E9F-18A3ACE53C3D}"/>
              </a:ext>
            </a:extLst>
          </p:cNvPr>
          <p:cNvSpPr>
            <a:spLocks noGrp="1"/>
          </p:cNvSpPr>
          <p:nvPr>
            <p:ph type="body" sz="quarter" idx="35" hasCustomPrompt="1"/>
          </p:nvPr>
        </p:nvSpPr>
        <p:spPr>
          <a:xfrm>
            <a:off x="430638" y="4431116"/>
            <a:ext cx="4643013" cy="375385"/>
          </a:xfrm>
          <a:prstGeom prst="rect">
            <a:avLst/>
          </a:prstGeom>
        </p:spPr>
        <p:txBody>
          <a:bodyPr lIns="0" tIns="0" rIns="0" bIns="0"/>
          <a:lstStyle>
            <a:lvl1pPr>
              <a:defRPr sz="1800">
                <a:solidFill>
                  <a:schemeClr val="bg1"/>
                </a:solidFill>
                <a:latin typeface="Arial Black" panose="020B0A04020102020204" pitchFamily="34" charset="0"/>
              </a:defRPr>
            </a:lvl1pPr>
          </a:lstStyle>
          <a:p>
            <a:r>
              <a:rPr lang="en-GB" dirty="0"/>
              <a:t>Heading here</a:t>
            </a:r>
          </a:p>
        </p:txBody>
      </p:sp>
      <p:cxnSp>
        <p:nvCxnSpPr>
          <p:cNvPr id="2" name="Straight Connector 1">
            <a:extLst>
              <a:ext uri="{FF2B5EF4-FFF2-40B4-BE49-F238E27FC236}">
                <a16:creationId xmlns:a16="http://schemas.microsoft.com/office/drawing/2014/main" id="{F5B73502-2545-309D-27EF-30BA1437B700}"/>
              </a:ext>
            </a:extLst>
          </p:cNvPr>
          <p:cNvCxnSpPr>
            <a:cxnSpLocks/>
          </p:cNvCxnSpPr>
          <p:nvPr userDrawn="1"/>
        </p:nvCxnSpPr>
        <p:spPr>
          <a:xfrm flipH="1">
            <a:off x="430637" y="4203700"/>
            <a:ext cx="3728613" cy="0"/>
          </a:xfrm>
          <a:prstGeom prst="line">
            <a:avLst/>
          </a:prstGeom>
          <a:ln>
            <a:solidFill>
              <a:srgbClr val="7BC243"/>
            </a:solidFill>
          </a:ln>
          <a:effectLst/>
        </p:spPr>
        <p:style>
          <a:lnRef idx="2">
            <a:schemeClr val="accent1"/>
          </a:lnRef>
          <a:fillRef idx="0">
            <a:schemeClr val="accent1"/>
          </a:fillRef>
          <a:effectRef idx="1">
            <a:schemeClr val="accent1"/>
          </a:effectRef>
          <a:fontRef idx="minor">
            <a:schemeClr val="tx1"/>
          </a:fontRef>
        </p:style>
      </p:cxnSp>
      <p:sp>
        <p:nvSpPr>
          <p:cNvPr id="10" name="Text Placeholder 27">
            <a:extLst>
              <a:ext uri="{FF2B5EF4-FFF2-40B4-BE49-F238E27FC236}">
                <a16:creationId xmlns:a16="http://schemas.microsoft.com/office/drawing/2014/main" id="{19B7E8E4-B269-2FAA-CE27-3E9B20A56BD1}"/>
              </a:ext>
            </a:extLst>
          </p:cNvPr>
          <p:cNvSpPr>
            <a:spLocks noGrp="1"/>
          </p:cNvSpPr>
          <p:nvPr>
            <p:ph type="body" sz="quarter" idx="40" hasCustomPrompt="1"/>
          </p:nvPr>
        </p:nvSpPr>
        <p:spPr>
          <a:xfrm>
            <a:off x="4051302" y="7248384"/>
            <a:ext cx="3138546" cy="2667773"/>
          </a:xfrm>
          <a:prstGeom prst="rect">
            <a:avLst/>
          </a:prstGeom>
          <a:noFill/>
        </p:spPr>
        <p:txBody>
          <a:bodyPr lIns="0" tIns="0" rIns="0" bIns="0">
            <a:noAutofit/>
          </a:bodyPr>
          <a:lstStyle>
            <a:lvl1pPr marL="0" indent="0">
              <a:spcBef>
                <a:spcPts val="0"/>
              </a:spcBef>
              <a:buNone/>
              <a:defRPr sz="1400">
                <a:solidFill>
                  <a:schemeClr val="bg1"/>
                </a:solidFill>
                <a:latin typeface="Arial" panose="020B0604020202020204" pitchFamily="34" charset="0"/>
                <a:cs typeface="Arial" panose="020B0604020202020204" pitchFamily="34" charset="0"/>
              </a:defRPr>
            </a:lvl1pPr>
          </a:lstStyle>
          <a:p>
            <a:pPr lvl="0"/>
            <a:r>
              <a:rPr lang="en-GB" dirty="0"/>
              <a:t>Click to insert body copy here</a:t>
            </a:r>
          </a:p>
        </p:txBody>
      </p:sp>
      <p:sp>
        <p:nvSpPr>
          <p:cNvPr id="13" name="Text Placeholder 112">
            <a:extLst>
              <a:ext uri="{FF2B5EF4-FFF2-40B4-BE49-F238E27FC236}">
                <a16:creationId xmlns:a16="http://schemas.microsoft.com/office/drawing/2014/main" id="{CF6A20B1-A170-EF2E-663D-892D5BE3A090}"/>
              </a:ext>
            </a:extLst>
          </p:cNvPr>
          <p:cNvSpPr>
            <a:spLocks noGrp="1"/>
          </p:cNvSpPr>
          <p:nvPr>
            <p:ph type="body" sz="quarter" idx="41" hasCustomPrompt="1"/>
          </p:nvPr>
        </p:nvSpPr>
        <p:spPr>
          <a:xfrm>
            <a:off x="4051303" y="6866201"/>
            <a:ext cx="3138546" cy="375385"/>
          </a:xfrm>
          <a:prstGeom prst="rect">
            <a:avLst/>
          </a:prstGeom>
        </p:spPr>
        <p:txBody>
          <a:bodyPr lIns="0" tIns="0" rIns="0" bIns="0"/>
          <a:lstStyle>
            <a:lvl1pPr>
              <a:defRPr sz="1800">
                <a:solidFill>
                  <a:schemeClr val="bg1"/>
                </a:solidFill>
                <a:latin typeface="Arial Black" panose="020B0A04020102020204" pitchFamily="34" charset="0"/>
              </a:defRPr>
            </a:lvl1pPr>
          </a:lstStyle>
          <a:p>
            <a:r>
              <a:rPr lang="en-GB" dirty="0"/>
              <a:t>Heading here</a:t>
            </a:r>
          </a:p>
        </p:txBody>
      </p:sp>
      <p:cxnSp>
        <p:nvCxnSpPr>
          <p:cNvPr id="17" name="Straight Connector 16">
            <a:extLst>
              <a:ext uri="{FF2B5EF4-FFF2-40B4-BE49-F238E27FC236}">
                <a16:creationId xmlns:a16="http://schemas.microsoft.com/office/drawing/2014/main" id="{D684CF01-79C7-1D22-E48D-079AF12DCBC1}"/>
              </a:ext>
            </a:extLst>
          </p:cNvPr>
          <p:cNvCxnSpPr>
            <a:cxnSpLocks/>
          </p:cNvCxnSpPr>
          <p:nvPr userDrawn="1"/>
        </p:nvCxnSpPr>
        <p:spPr>
          <a:xfrm flipV="1">
            <a:off x="3778250" y="6879963"/>
            <a:ext cx="0" cy="3036195"/>
          </a:xfrm>
          <a:prstGeom prst="line">
            <a:avLst/>
          </a:prstGeom>
          <a:ln>
            <a:solidFill>
              <a:srgbClr val="7BC243"/>
            </a:solidFill>
          </a:ln>
          <a:effectLst/>
        </p:spPr>
        <p:style>
          <a:lnRef idx="2">
            <a:schemeClr val="accent1"/>
          </a:lnRef>
          <a:fillRef idx="0">
            <a:schemeClr val="accent1"/>
          </a:fillRef>
          <a:effectRef idx="1">
            <a:schemeClr val="accent1"/>
          </a:effectRef>
          <a:fontRef idx="minor">
            <a:schemeClr val="tx1"/>
          </a:fontRef>
        </p:style>
      </p:cxnSp>
      <p:sp>
        <p:nvSpPr>
          <p:cNvPr id="6" name="Picture Placeholder 33">
            <a:extLst>
              <a:ext uri="{FF2B5EF4-FFF2-40B4-BE49-F238E27FC236}">
                <a16:creationId xmlns:a16="http://schemas.microsoft.com/office/drawing/2014/main" id="{FAF63E2C-E006-EB42-492B-81AC73558CF0}"/>
              </a:ext>
            </a:extLst>
          </p:cNvPr>
          <p:cNvSpPr>
            <a:spLocks noGrp="1"/>
          </p:cNvSpPr>
          <p:nvPr>
            <p:ph type="pic" sz="quarter" idx="38" hasCustomPrompt="1"/>
          </p:nvPr>
        </p:nvSpPr>
        <p:spPr>
          <a:xfrm>
            <a:off x="5302248" y="4416648"/>
            <a:ext cx="1887600" cy="1966258"/>
          </a:xfrm>
          <a:prstGeom prst="rect">
            <a:avLst/>
          </a:prstGeom>
          <a:solidFill>
            <a:schemeClr val="bg2">
              <a:lumMod val="95000"/>
            </a:schemeClr>
          </a:solidFill>
        </p:spPr>
        <p:txBody>
          <a:bodyPr/>
          <a:lstStyle>
            <a:lvl1pPr>
              <a:defRPr b="1">
                <a:solidFill>
                  <a:schemeClr val="tx2">
                    <a:lumMod val="60000"/>
                    <a:lumOff val="40000"/>
                  </a:schemeClr>
                </a:solidFill>
                <a:latin typeface="+mj-lt"/>
              </a:defRPr>
            </a:lvl1pPr>
          </a:lstStyle>
          <a:p>
            <a:r>
              <a:rPr lang="en-GB" dirty="0"/>
              <a:t>CLICK TO </a:t>
            </a:r>
            <a:br>
              <a:rPr lang="en-GB" dirty="0"/>
            </a:br>
            <a:r>
              <a:rPr lang="en-GB" dirty="0"/>
              <a:t>INSERT IMAGE</a:t>
            </a:r>
          </a:p>
        </p:txBody>
      </p:sp>
      <p:sp>
        <p:nvSpPr>
          <p:cNvPr id="16" name="Picture Placeholder 33">
            <a:extLst>
              <a:ext uri="{FF2B5EF4-FFF2-40B4-BE49-F238E27FC236}">
                <a16:creationId xmlns:a16="http://schemas.microsoft.com/office/drawing/2014/main" id="{2B8AB402-3D47-1CA1-2D22-5EAF7B243355}"/>
              </a:ext>
            </a:extLst>
          </p:cNvPr>
          <p:cNvSpPr>
            <a:spLocks noGrp="1"/>
          </p:cNvSpPr>
          <p:nvPr>
            <p:ph type="pic" sz="quarter" idx="42" hasCustomPrompt="1"/>
          </p:nvPr>
        </p:nvSpPr>
        <p:spPr>
          <a:xfrm>
            <a:off x="430637" y="6892663"/>
            <a:ext cx="3042812" cy="3036194"/>
          </a:xfrm>
          <a:prstGeom prst="rect">
            <a:avLst/>
          </a:prstGeom>
          <a:solidFill>
            <a:schemeClr val="bg2">
              <a:lumMod val="95000"/>
            </a:schemeClr>
          </a:solidFill>
        </p:spPr>
        <p:txBody>
          <a:bodyPr/>
          <a:lstStyle>
            <a:lvl1pPr>
              <a:defRPr b="1">
                <a:solidFill>
                  <a:schemeClr val="tx2">
                    <a:lumMod val="60000"/>
                    <a:lumOff val="40000"/>
                  </a:schemeClr>
                </a:solidFill>
                <a:latin typeface="+mj-lt"/>
              </a:defRPr>
            </a:lvl1pPr>
          </a:lstStyle>
          <a:p>
            <a:r>
              <a:rPr lang="en-GB" dirty="0"/>
              <a:t>CLICK TO </a:t>
            </a:r>
            <a:br>
              <a:rPr lang="en-GB" dirty="0"/>
            </a:br>
            <a:r>
              <a:rPr lang="en-GB" dirty="0"/>
              <a:t>INSERT IMAGE</a:t>
            </a:r>
          </a:p>
        </p:txBody>
      </p:sp>
      <p:pic>
        <p:nvPicPr>
          <p:cNvPr id="7" name="Picture 6" descr="Logo, company name&#10;&#10;Description automatically generated">
            <a:extLst>
              <a:ext uri="{FF2B5EF4-FFF2-40B4-BE49-F238E27FC236}">
                <a16:creationId xmlns:a16="http://schemas.microsoft.com/office/drawing/2014/main" id="{B4D283B4-203F-5B77-98E4-2FC090CC89CF}"/>
              </a:ext>
            </a:extLst>
          </p:cNvPr>
          <p:cNvPicPr>
            <a:picLocks noChangeAspect="1"/>
          </p:cNvPicPr>
          <p:nvPr userDrawn="1"/>
        </p:nvPicPr>
        <p:blipFill>
          <a:blip r:embed="rId2">
            <a:alphaModFix/>
          </a:blip>
          <a:stretch>
            <a:fillRect/>
          </a:stretch>
        </p:blipFill>
        <p:spPr>
          <a:xfrm>
            <a:off x="5540400" y="410937"/>
            <a:ext cx="1790553" cy="790362"/>
          </a:xfrm>
          <a:prstGeom prst="rect">
            <a:avLst/>
          </a:prstGeom>
        </p:spPr>
      </p:pic>
      <p:sp>
        <p:nvSpPr>
          <p:cNvPr id="19" name="Subtitle 2">
            <a:extLst>
              <a:ext uri="{FF2B5EF4-FFF2-40B4-BE49-F238E27FC236}">
                <a16:creationId xmlns:a16="http://schemas.microsoft.com/office/drawing/2014/main" id="{FFF19931-8291-4A3E-8D06-60EE3217C8F7}"/>
              </a:ext>
            </a:extLst>
          </p:cNvPr>
          <p:cNvSpPr>
            <a:spLocks noGrp="1"/>
          </p:cNvSpPr>
          <p:nvPr>
            <p:ph type="subTitle" idx="13" hasCustomPrompt="1"/>
          </p:nvPr>
        </p:nvSpPr>
        <p:spPr>
          <a:xfrm>
            <a:off x="430637" y="10261600"/>
            <a:ext cx="5123600" cy="228599"/>
          </a:xfrm>
          <a:prstGeom prst="rect">
            <a:avLst/>
          </a:prstGeom>
        </p:spPr>
        <p:txBody>
          <a:bodyPr lIns="0" tIns="0" rIns="0" bIns="0">
            <a:normAutofit/>
          </a:bodyPr>
          <a:lstStyle>
            <a:lvl1pPr marL="0" indent="0" algn="l">
              <a:buNone/>
              <a:defRPr sz="1400" b="0" i="0">
                <a:solidFill>
                  <a:schemeClr val="bg1"/>
                </a:solidFill>
                <a:latin typeface="Arial Black" panose="020B0A04020102020204" pitchFamily="34" charset="0"/>
                <a:cs typeface="Arial" panose="020B0604020202020204" pitchFamily="34" charset="0"/>
              </a:defRPr>
            </a:lvl1pPr>
            <a:lvl2pPr marL="534604" indent="0" algn="ctr">
              <a:buNone/>
              <a:defRPr>
                <a:solidFill>
                  <a:schemeClr val="tx1">
                    <a:tint val="75000"/>
                  </a:schemeClr>
                </a:solidFill>
              </a:defRPr>
            </a:lvl2pPr>
            <a:lvl3pPr marL="1069208" indent="0" algn="ctr">
              <a:buNone/>
              <a:defRPr>
                <a:solidFill>
                  <a:schemeClr val="tx1">
                    <a:tint val="75000"/>
                  </a:schemeClr>
                </a:solidFill>
              </a:defRPr>
            </a:lvl3pPr>
            <a:lvl4pPr marL="1603812" indent="0" algn="ctr">
              <a:buNone/>
              <a:defRPr>
                <a:solidFill>
                  <a:schemeClr val="tx1">
                    <a:tint val="75000"/>
                  </a:schemeClr>
                </a:solidFill>
              </a:defRPr>
            </a:lvl4pPr>
            <a:lvl5pPr marL="2138416" indent="0" algn="ctr">
              <a:buNone/>
              <a:defRPr>
                <a:solidFill>
                  <a:schemeClr val="tx1">
                    <a:tint val="75000"/>
                  </a:schemeClr>
                </a:solidFill>
              </a:defRPr>
            </a:lvl5pPr>
            <a:lvl6pPr marL="2673020" indent="0" algn="ctr">
              <a:buNone/>
              <a:defRPr>
                <a:solidFill>
                  <a:schemeClr val="tx1">
                    <a:tint val="75000"/>
                  </a:schemeClr>
                </a:solidFill>
              </a:defRPr>
            </a:lvl6pPr>
            <a:lvl7pPr marL="3207624" indent="0" algn="ctr">
              <a:buNone/>
              <a:defRPr>
                <a:solidFill>
                  <a:schemeClr val="tx1">
                    <a:tint val="75000"/>
                  </a:schemeClr>
                </a:solidFill>
              </a:defRPr>
            </a:lvl7pPr>
            <a:lvl8pPr marL="3742228" indent="0" algn="ctr">
              <a:buNone/>
              <a:defRPr>
                <a:solidFill>
                  <a:schemeClr val="tx1">
                    <a:tint val="75000"/>
                  </a:schemeClr>
                </a:solidFill>
              </a:defRPr>
            </a:lvl8pPr>
            <a:lvl9pPr marL="4276832" indent="0" algn="ctr">
              <a:buNone/>
              <a:defRPr>
                <a:solidFill>
                  <a:schemeClr val="tx1">
                    <a:tint val="75000"/>
                  </a:schemeClr>
                </a:solidFill>
              </a:defRPr>
            </a:lvl9pPr>
          </a:lstStyle>
          <a:p>
            <a:r>
              <a:rPr lang="en-GB" dirty="0"/>
              <a:t>CREATING TOMORROW TOGETHER.</a:t>
            </a:r>
            <a:endParaRPr lang="en-US" dirty="0"/>
          </a:p>
        </p:txBody>
      </p:sp>
      <p:sp>
        <p:nvSpPr>
          <p:cNvPr id="20" name="Text Placeholder 2">
            <a:extLst>
              <a:ext uri="{FF2B5EF4-FFF2-40B4-BE49-F238E27FC236}">
                <a16:creationId xmlns:a16="http://schemas.microsoft.com/office/drawing/2014/main" id="{3231671F-FFC3-4BC1-91CD-1EE753289327}"/>
              </a:ext>
            </a:extLst>
          </p:cNvPr>
          <p:cNvSpPr>
            <a:spLocks noGrp="1"/>
          </p:cNvSpPr>
          <p:nvPr>
            <p:ph type="body" sz="quarter" idx="11" hasCustomPrompt="1"/>
          </p:nvPr>
        </p:nvSpPr>
        <p:spPr>
          <a:xfrm>
            <a:off x="430637" y="1993900"/>
            <a:ext cx="4871613" cy="1219713"/>
          </a:xfrm>
          <a:prstGeom prst="rect">
            <a:avLst/>
          </a:prstGeom>
        </p:spPr>
        <p:txBody>
          <a:bodyPr lIns="0" tIns="0" rIns="0" bIns="0">
            <a:noAutofit/>
          </a:bodyPr>
          <a:lstStyle>
            <a:lvl1pPr marL="0" indent="0">
              <a:lnSpc>
                <a:spcPct val="90000"/>
              </a:lnSpc>
              <a:spcBef>
                <a:spcPts val="0"/>
              </a:spcBef>
              <a:buNone/>
              <a:defRPr sz="4000" b="1">
                <a:solidFill>
                  <a:schemeClr val="bg1"/>
                </a:solidFill>
                <a:latin typeface="Arial Black" panose="020B0A04020102020204" pitchFamily="34" charset="0"/>
                <a:cs typeface="Arial" panose="020B0604020202020204" pitchFamily="34" charset="0"/>
              </a:defRPr>
            </a:lvl1pPr>
            <a:lvl2pPr marL="457200" indent="0">
              <a:buNone/>
              <a:defRPr sz="4400">
                <a:latin typeface="+mj-lt"/>
              </a:defRPr>
            </a:lvl2pPr>
            <a:lvl3pPr marL="914400" indent="0">
              <a:buNone/>
              <a:defRPr sz="4000">
                <a:latin typeface="+mj-lt"/>
              </a:defRPr>
            </a:lvl3pPr>
            <a:lvl4pPr marL="1371600" indent="0">
              <a:buNone/>
              <a:defRPr sz="3600">
                <a:latin typeface="+mj-lt"/>
              </a:defRPr>
            </a:lvl4pPr>
            <a:lvl5pPr marL="1828800" indent="0">
              <a:buNone/>
              <a:defRPr sz="3600">
                <a:latin typeface="+mj-lt"/>
              </a:defRPr>
            </a:lvl5pPr>
          </a:lstStyle>
          <a:p>
            <a:pPr lvl="0"/>
            <a:r>
              <a:rPr lang="en-US" dirty="0"/>
              <a:t>NEWSLETTER TITLE HERE</a:t>
            </a:r>
          </a:p>
        </p:txBody>
      </p:sp>
      <p:sp>
        <p:nvSpPr>
          <p:cNvPr id="21" name="Text Placeholder 2">
            <a:extLst>
              <a:ext uri="{FF2B5EF4-FFF2-40B4-BE49-F238E27FC236}">
                <a16:creationId xmlns:a16="http://schemas.microsoft.com/office/drawing/2014/main" id="{08051A21-8972-4593-B09C-EE44ABA73F49}"/>
              </a:ext>
            </a:extLst>
          </p:cNvPr>
          <p:cNvSpPr>
            <a:spLocks noGrp="1"/>
          </p:cNvSpPr>
          <p:nvPr>
            <p:ph type="body" sz="quarter" idx="36" hasCustomPrompt="1"/>
          </p:nvPr>
        </p:nvSpPr>
        <p:spPr>
          <a:xfrm>
            <a:off x="430637" y="3205634"/>
            <a:ext cx="4173215" cy="655421"/>
          </a:xfrm>
          <a:prstGeom prst="rect">
            <a:avLst/>
          </a:prstGeom>
        </p:spPr>
        <p:txBody>
          <a:bodyPr lIns="0" tIns="0" rIns="0" bIns="0">
            <a:noAutofit/>
          </a:bodyPr>
          <a:lstStyle>
            <a:lvl1pPr marL="0" indent="0">
              <a:lnSpc>
                <a:spcPct val="90000"/>
              </a:lnSpc>
              <a:spcBef>
                <a:spcPts val="0"/>
              </a:spcBef>
              <a:buNone/>
              <a:defRPr sz="2000" b="0">
                <a:solidFill>
                  <a:srgbClr val="7BC243"/>
                </a:solidFill>
                <a:latin typeface="Arial Black" panose="020B0A04020102020204" pitchFamily="34" charset="0"/>
                <a:cs typeface="Arial" panose="020B0604020202020204" pitchFamily="34" charset="0"/>
              </a:defRPr>
            </a:lvl1pPr>
            <a:lvl2pPr marL="457200" indent="0">
              <a:buNone/>
              <a:defRPr sz="4400">
                <a:latin typeface="+mj-lt"/>
              </a:defRPr>
            </a:lvl2pPr>
            <a:lvl3pPr marL="914400" indent="0">
              <a:buNone/>
              <a:defRPr sz="4000">
                <a:latin typeface="+mj-lt"/>
              </a:defRPr>
            </a:lvl3pPr>
            <a:lvl4pPr marL="1371600" indent="0">
              <a:buNone/>
              <a:defRPr sz="3600">
                <a:latin typeface="+mj-lt"/>
              </a:defRPr>
            </a:lvl4pPr>
            <a:lvl5pPr marL="1828800" indent="0">
              <a:buNone/>
              <a:defRPr sz="3600">
                <a:latin typeface="+mj-lt"/>
              </a:defRPr>
            </a:lvl5pPr>
          </a:lstStyle>
          <a:p>
            <a:pPr lvl="0"/>
            <a:r>
              <a:rPr lang="en-US" dirty="0"/>
              <a:t>SUPPORTING SUBHEADING</a:t>
            </a:r>
          </a:p>
          <a:p>
            <a:pPr lvl="0"/>
            <a:r>
              <a:rPr lang="en-US" dirty="0"/>
              <a:t>TWO LINES IF NEEDED</a:t>
            </a:r>
          </a:p>
        </p:txBody>
      </p:sp>
    </p:spTree>
    <p:extLst>
      <p:ext uri="{BB962C8B-B14F-4D97-AF65-F5344CB8AC3E}">
        <p14:creationId xmlns:p14="http://schemas.microsoft.com/office/powerpoint/2010/main" val="21256326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A06BAD1F-BF9E-CD16-A479-1E7FCE7B2547}"/>
              </a:ext>
            </a:extLst>
          </p:cNvPr>
          <p:cNvSpPr/>
          <p:nvPr userDrawn="1"/>
        </p:nvSpPr>
        <p:spPr>
          <a:xfrm rot="19815731">
            <a:off x="3085069" y="9393231"/>
            <a:ext cx="4554666" cy="2373580"/>
          </a:xfrm>
          <a:custGeom>
            <a:avLst/>
            <a:gdLst>
              <a:gd name="connsiteX0" fmla="*/ 3963727 w 4554666"/>
              <a:gd name="connsiteY0" fmla="*/ 0 h 2373580"/>
              <a:gd name="connsiteX1" fmla="*/ 4554666 w 4554666"/>
              <a:gd name="connsiteY1" fmla="*/ 1623618 h 2373580"/>
              <a:gd name="connsiteX2" fmla="*/ 4126239 w 4554666"/>
              <a:gd name="connsiteY2" fmla="*/ 2373580 h 2373580"/>
              <a:gd name="connsiteX3" fmla="*/ 0 w 4554666"/>
              <a:gd name="connsiteY3" fmla="*/ 16404 h 2373580"/>
            </a:gdLst>
            <a:ahLst/>
            <a:cxnLst>
              <a:cxn ang="0">
                <a:pos x="connsiteX0" y="connsiteY0"/>
              </a:cxn>
              <a:cxn ang="0">
                <a:pos x="connsiteX1" y="connsiteY1"/>
              </a:cxn>
              <a:cxn ang="0">
                <a:pos x="connsiteX2" y="connsiteY2"/>
              </a:cxn>
              <a:cxn ang="0">
                <a:pos x="connsiteX3" y="connsiteY3"/>
              </a:cxn>
            </a:cxnLst>
            <a:rect l="l" t="t" r="r" b="b"/>
            <a:pathLst>
              <a:path w="4554666" h="2373580">
                <a:moveTo>
                  <a:pt x="3963727" y="0"/>
                </a:moveTo>
                <a:lnTo>
                  <a:pt x="4554666" y="1623618"/>
                </a:lnTo>
                <a:lnTo>
                  <a:pt x="4126239" y="2373580"/>
                </a:lnTo>
                <a:lnTo>
                  <a:pt x="0" y="16404"/>
                </a:lnTo>
                <a:close/>
              </a:path>
            </a:pathLst>
          </a:custGeom>
          <a:solidFill>
            <a:srgbClr val="003C4E"/>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GB">
              <a:ln>
                <a:noFill/>
              </a:ln>
            </a:endParaRPr>
          </a:p>
        </p:txBody>
      </p:sp>
      <p:sp>
        <p:nvSpPr>
          <p:cNvPr id="9" name="Text Placeholder 2">
            <a:extLst>
              <a:ext uri="{FF2B5EF4-FFF2-40B4-BE49-F238E27FC236}">
                <a16:creationId xmlns:a16="http://schemas.microsoft.com/office/drawing/2014/main" id="{8D990DD8-1ABB-4F56-8555-AC28B2DC9A9D}"/>
              </a:ext>
            </a:extLst>
          </p:cNvPr>
          <p:cNvSpPr>
            <a:spLocks noGrp="1"/>
          </p:cNvSpPr>
          <p:nvPr>
            <p:ph type="body" sz="quarter" idx="11" hasCustomPrompt="1"/>
          </p:nvPr>
        </p:nvSpPr>
        <p:spPr>
          <a:xfrm>
            <a:off x="430637" y="515782"/>
            <a:ext cx="4173215" cy="1219713"/>
          </a:xfrm>
          <a:prstGeom prst="rect">
            <a:avLst/>
          </a:prstGeom>
        </p:spPr>
        <p:txBody>
          <a:bodyPr lIns="0" tIns="0" rIns="0" bIns="0">
            <a:noAutofit/>
          </a:bodyPr>
          <a:lstStyle>
            <a:lvl1pPr marL="0" indent="0">
              <a:lnSpc>
                <a:spcPct val="90000"/>
              </a:lnSpc>
              <a:spcBef>
                <a:spcPts val="0"/>
              </a:spcBef>
              <a:buNone/>
              <a:defRPr sz="4000" b="1">
                <a:solidFill>
                  <a:srgbClr val="003C4E"/>
                </a:solidFill>
                <a:latin typeface="Arial Black" panose="020B0A04020102020204" pitchFamily="34" charset="0"/>
              </a:defRPr>
            </a:lvl1pPr>
            <a:lvl2pPr marL="457200" indent="0">
              <a:buNone/>
              <a:defRPr sz="4400">
                <a:latin typeface="+mj-lt"/>
              </a:defRPr>
            </a:lvl2pPr>
            <a:lvl3pPr marL="914400" indent="0">
              <a:buNone/>
              <a:defRPr sz="4000">
                <a:latin typeface="+mj-lt"/>
              </a:defRPr>
            </a:lvl3pPr>
            <a:lvl4pPr marL="1371600" indent="0">
              <a:buNone/>
              <a:defRPr sz="3600">
                <a:latin typeface="+mj-lt"/>
              </a:defRPr>
            </a:lvl4pPr>
            <a:lvl5pPr marL="1828800" indent="0">
              <a:buNone/>
              <a:defRPr sz="3600">
                <a:latin typeface="+mj-lt"/>
              </a:defRPr>
            </a:lvl5pPr>
          </a:lstStyle>
          <a:p>
            <a:pPr lvl="0"/>
            <a:r>
              <a:rPr lang="en-US" dirty="0"/>
              <a:t>NEWSLETTER TITLE HERE</a:t>
            </a:r>
          </a:p>
        </p:txBody>
      </p:sp>
      <p:sp>
        <p:nvSpPr>
          <p:cNvPr id="10" name="Text Placeholder 2">
            <a:extLst>
              <a:ext uri="{FF2B5EF4-FFF2-40B4-BE49-F238E27FC236}">
                <a16:creationId xmlns:a16="http://schemas.microsoft.com/office/drawing/2014/main" id="{3DBC75C7-9F09-276A-2D05-72DE74149FC9}"/>
              </a:ext>
            </a:extLst>
          </p:cNvPr>
          <p:cNvSpPr>
            <a:spLocks noGrp="1"/>
          </p:cNvSpPr>
          <p:nvPr>
            <p:ph type="body" sz="quarter" idx="36" hasCustomPrompt="1"/>
          </p:nvPr>
        </p:nvSpPr>
        <p:spPr>
          <a:xfrm>
            <a:off x="430637" y="1771173"/>
            <a:ext cx="4173215" cy="494715"/>
          </a:xfrm>
          <a:prstGeom prst="rect">
            <a:avLst/>
          </a:prstGeom>
        </p:spPr>
        <p:txBody>
          <a:bodyPr lIns="0" tIns="0" rIns="0" bIns="0">
            <a:noAutofit/>
          </a:bodyPr>
          <a:lstStyle>
            <a:lvl1pPr marL="0" indent="0">
              <a:lnSpc>
                <a:spcPct val="90000"/>
              </a:lnSpc>
              <a:spcBef>
                <a:spcPts val="0"/>
              </a:spcBef>
              <a:buNone/>
              <a:defRPr sz="2000" b="0">
                <a:solidFill>
                  <a:srgbClr val="00788A"/>
                </a:solidFill>
                <a:latin typeface="Arial Black" panose="020B0A04020102020204" pitchFamily="34" charset="0"/>
              </a:defRPr>
            </a:lvl1pPr>
            <a:lvl2pPr marL="457200" indent="0">
              <a:buNone/>
              <a:defRPr sz="4400">
                <a:latin typeface="+mj-lt"/>
              </a:defRPr>
            </a:lvl2pPr>
            <a:lvl3pPr marL="914400" indent="0">
              <a:buNone/>
              <a:defRPr sz="4000">
                <a:latin typeface="+mj-lt"/>
              </a:defRPr>
            </a:lvl3pPr>
            <a:lvl4pPr marL="1371600" indent="0">
              <a:buNone/>
              <a:defRPr sz="3600">
                <a:latin typeface="+mj-lt"/>
              </a:defRPr>
            </a:lvl4pPr>
            <a:lvl5pPr marL="1828800" indent="0">
              <a:buNone/>
              <a:defRPr sz="3600">
                <a:latin typeface="+mj-lt"/>
              </a:defRPr>
            </a:lvl5pPr>
          </a:lstStyle>
          <a:p>
            <a:pPr lvl="0"/>
            <a:r>
              <a:rPr lang="en-US" dirty="0"/>
              <a:t>SUPPORTING SUBHEADING</a:t>
            </a:r>
          </a:p>
          <a:p>
            <a:pPr lvl="0"/>
            <a:r>
              <a:rPr lang="en-US" dirty="0"/>
              <a:t>TWO LINES IF NEEDED</a:t>
            </a:r>
          </a:p>
        </p:txBody>
      </p:sp>
      <p:sp>
        <p:nvSpPr>
          <p:cNvPr id="11" name="Text Placeholder 2">
            <a:extLst>
              <a:ext uri="{FF2B5EF4-FFF2-40B4-BE49-F238E27FC236}">
                <a16:creationId xmlns:a16="http://schemas.microsoft.com/office/drawing/2014/main" id="{45F1926B-7E8B-449A-9B0B-6A4878367962}"/>
              </a:ext>
            </a:extLst>
          </p:cNvPr>
          <p:cNvSpPr>
            <a:spLocks noGrp="1"/>
          </p:cNvSpPr>
          <p:nvPr>
            <p:ph type="body" sz="quarter" idx="37" hasCustomPrompt="1"/>
          </p:nvPr>
        </p:nvSpPr>
        <p:spPr>
          <a:xfrm>
            <a:off x="430637" y="4913550"/>
            <a:ext cx="6759211" cy="493768"/>
          </a:xfrm>
          <a:prstGeom prst="rect">
            <a:avLst/>
          </a:prstGeom>
        </p:spPr>
        <p:txBody>
          <a:bodyPr lIns="0" tIns="0" rIns="0" bIns="0">
            <a:noAutofit/>
          </a:bodyPr>
          <a:lstStyle>
            <a:lvl1pPr marL="0" indent="0">
              <a:lnSpc>
                <a:spcPct val="90000"/>
              </a:lnSpc>
              <a:spcBef>
                <a:spcPts val="0"/>
              </a:spcBef>
              <a:buNone/>
              <a:defRPr sz="3600" b="1">
                <a:solidFill>
                  <a:srgbClr val="00788A"/>
                </a:solidFill>
                <a:latin typeface="Arial Black" panose="020B0A04020102020204" pitchFamily="34" charset="0"/>
              </a:defRPr>
            </a:lvl1pPr>
            <a:lvl2pPr marL="457200" indent="0">
              <a:buNone/>
              <a:defRPr sz="4400">
                <a:latin typeface="+mj-lt"/>
              </a:defRPr>
            </a:lvl2pPr>
            <a:lvl3pPr marL="914400" indent="0">
              <a:buNone/>
              <a:defRPr sz="4000">
                <a:latin typeface="+mj-lt"/>
              </a:defRPr>
            </a:lvl3pPr>
            <a:lvl4pPr marL="1371600" indent="0">
              <a:buNone/>
              <a:defRPr sz="3600">
                <a:latin typeface="+mj-lt"/>
              </a:defRPr>
            </a:lvl4pPr>
            <a:lvl5pPr marL="1828800" indent="0">
              <a:buNone/>
              <a:defRPr sz="3600">
                <a:latin typeface="+mj-lt"/>
              </a:defRPr>
            </a:lvl5pPr>
          </a:lstStyle>
          <a:p>
            <a:pPr lvl="0"/>
            <a:r>
              <a:rPr lang="en-US" dirty="0"/>
              <a:t>HEADLINE TEXT HERE…</a:t>
            </a:r>
          </a:p>
        </p:txBody>
      </p:sp>
      <p:sp>
        <p:nvSpPr>
          <p:cNvPr id="12" name="Text Placeholder 27">
            <a:extLst>
              <a:ext uri="{FF2B5EF4-FFF2-40B4-BE49-F238E27FC236}">
                <a16:creationId xmlns:a16="http://schemas.microsoft.com/office/drawing/2014/main" id="{F63470EA-DE90-4DC0-A84B-88DA6B1A6759}"/>
              </a:ext>
            </a:extLst>
          </p:cNvPr>
          <p:cNvSpPr>
            <a:spLocks noGrp="1"/>
          </p:cNvSpPr>
          <p:nvPr>
            <p:ph type="body" sz="quarter" idx="40" hasCustomPrompt="1"/>
          </p:nvPr>
        </p:nvSpPr>
        <p:spPr>
          <a:xfrm>
            <a:off x="430637" y="5613603"/>
            <a:ext cx="3138546" cy="4305097"/>
          </a:xfrm>
          <a:prstGeom prst="rect">
            <a:avLst/>
          </a:prstGeom>
          <a:noFill/>
        </p:spPr>
        <p:txBody>
          <a:bodyPr lIns="0" tIns="0" rIns="0" bIns="0">
            <a:noAutofit/>
          </a:bodyPr>
          <a:lstStyle>
            <a:lvl1pPr marL="0" indent="0">
              <a:spcBef>
                <a:spcPts val="0"/>
              </a:spcBef>
              <a:buNone/>
              <a:defRPr sz="1400">
                <a:solidFill>
                  <a:schemeClr val="tx2"/>
                </a:solidFill>
                <a:latin typeface="Arial" panose="020B0604020202020204" pitchFamily="34" charset="0"/>
                <a:cs typeface="Arial" panose="020B0604020202020204" pitchFamily="34" charset="0"/>
              </a:defRPr>
            </a:lvl1pPr>
          </a:lstStyle>
          <a:p>
            <a:pPr lvl="0"/>
            <a:r>
              <a:rPr lang="en-GB" dirty="0"/>
              <a:t>Click to insert body copy here</a:t>
            </a:r>
          </a:p>
        </p:txBody>
      </p:sp>
      <p:sp>
        <p:nvSpPr>
          <p:cNvPr id="13" name="Text Placeholder 27">
            <a:extLst>
              <a:ext uri="{FF2B5EF4-FFF2-40B4-BE49-F238E27FC236}">
                <a16:creationId xmlns:a16="http://schemas.microsoft.com/office/drawing/2014/main" id="{9CE0F365-1F79-239E-6966-05277D8968A7}"/>
              </a:ext>
            </a:extLst>
          </p:cNvPr>
          <p:cNvSpPr>
            <a:spLocks noGrp="1"/>
          </p:cNvSpPr>
          <p:nvPr>
            <p:ph type="body" sz="quarter" idx="41" hasCustomPrompt="1"/>
          </p:nvPr>
        </p:nvSpPr>
        <p:spPr>
          <a:xfrm>
            <a:off x="4051302" y="5609990"/>
            <a:ext cx="3138546" cy="2937109"/>
          </a:xfrm>
          <a:prstGeom prst="rect">
            <a:avLst/>
          </a:prstGeom>
          <a:noFill/>
        </p:spPr>
        <p:txBody>
          <a:bodyPr lIns="0" tIns="0" rIns="0" bIns="0">
            <a:noAutofit/>
          </a:bodyPr>
          <a:lstStyle>
            <a:lvl1pPr marL="0" indent="0">
              <a:spcBef>
                <a:spcPts val="0"/>
              </a:spcBef>
              <a:buNone/>
              <a:defRPr sz="1400">
                <a:solidFill>
                  <a:schemeClr val="tx2"/>
                </a:solidFill>
                <a:latin typeface="Arial" panose="020B0604020202020204" pitchFamily="34" charset="0"/>
                <a:cs typeface="Arial" panose="020B0604020202020204" pitchFamily="34" charset="0"/>
              </a:defRPr>
            </a:lvl1pPr>
          </a:lstStyle>
          <a:p>
            <a:pPr lvl="0"/>
            <a:r>
              <a:rPr lang="en-GB" dirty="0"/>
              <a:t>Click to insert body copy here</a:t>
            </a:r>
          </a:p>
        </p:txBody>
      </p:sp>
      <p:sp>
        <p:nvSpPr>
          <p:cNvPr id="4" name="Picture Placeholder 33">
            <a:extLst>
              <a:ext uri="{FF2B5EF4-FFF2-40B4-BE49-F238E27FC236}">
                <a16:creationId xmlns:a16="http://schemas.microsoft.com/office/drawing/2014/main" id="{5064358C-30FF-E086-99FB-8BE6CD79F2EB}"/>
              </a:ext>
            </a:extLst>
          </p:cNvPr>
          <p:cNvSpPr>
            <a:spLocks noGrp="1"/>
          </p:cNvSpPr>
          <p:nvPr>
            <p:ph type="pic" sz="quarter" idx="42" hasCustomPrompt="1"/>
          </p:nvPr>
        </p:nvSpPr>
        <p:spPr>
          <a:xfrm>
            <a:off x="430637" y="2668329"/>
            <a:ext cx="6759211" cy="1951790"/>
          </a:xfrm>
          <a:prstGeom prst="rect">
            <a:avLst/>
          </a:prstGeom>
          <a:solidFill>
            <a:schemeClr val="bg2">
              <a:lumMod val="95000"/>
            </a:schemeClr>
          </a:solidFill>
        </p:spPr>
        <p:txBody>
          <a:bodyPr/>
          <a:lstStyle>
            <a:lvl1pPr>
              <a:defRPr sz="2400" b="1">
                <a:solidFill>
                  <a:schemeClr val="tx2">
                    <a:lumMod val="60000"/>
                    <a:lumOff val="40000"/>
                  </a:schemeClr>
                </a:solidFill>
                <a:latin typeface="+mj-lt"/>
              </a:defRPr>
            </a:lvl1pPr>
          </a:lstStyle>
          <a:p>
            <a:r>
              <a:rPr lang="en-GB" dirty="0"/>
              <a:t>CLICK TO </a:t>
            </a:r>
            <a:br>
              <a:rPr lang="en-GB" dirty="0"/>
            </a:br>
            <a:r>
              <a:rPr lang="en-GB" dirty="0"/>
              <a:t>INSERT IMAGE</a:t>
            </a:r>
          </a:p>
        </p:txBody>
      </p:sp>
      <p:pic>
        <p:nvPicPr>
          <p:cNvPr id="3" name="Picture 2" descr="Logo, company name&#10;&#10;Description automatically generated">
            <a:extLst>
              <a:ext uri="{FF2B5EF4-FFF2-40B4-BE49-F238E27FC236}">
                <a16:creationId xmlns:a16="http://schemas.microsoft.com/office/drawing/2014/main" id="{48B4DBDB-3FD2-D2BB-4E27-AE468C641B0D}"/>
              </a:ext>
            </a:extLst>
          </p:cNvPr>
          <p:cNvPicPr>
            <a:picLocks noChangeAspect="1"/>
          </p:cNvPicPr>
          <p:nvPr userDrawn="1"/>
        </p:nvPicPr>
        <p:blipFill>
          <a:blip r:embed="rId2">
            <a:alphaModFix/>
          </a:blip>
          <a:stretch>
            <a:fillRect/>
          </a:stretch>
        </p:blipFill>
        <p:spPr>
          <a:xfrm>
            <a:off x="5540400" y="410937"/>
            <a:ext cx="1790553" cy="790362"/>
          </a:xfrm>
          <a:prstGeom prst="rect">
            <a:avLst/>
          </a:prstGeom>
        </p:spPr>
      </p:pic>
      <p:sp>
        <p:nvSpPr>
          <p:cNvPr id="14" name="Subtitle 2">
            <a:extLst>
              <a:ext uri="{FF2B5EF4-FFF2-40B4-BE49-F238E27FC236}">
                <a16:creationId xmlns:a16="http://schemas.microsoft.com/office/drawing/2014/main" id="{2E5F03C3-322F-40BA-BEDC-C2D98C664DDD}"/>
              </a:ext>
            </a:extLst>
          </p:cNvPr>
          <p:cNvSpPr>
            <a:spLocks noGrp="1"/>
          </p:cNvSpPr>
          <p:nvPr>
            <p:ph type="subTitle" idx="13" hasCustomPrompt="1"/>
          </p:nvPr>
        </p:nvSpPr>
        <p:spPr>
          <a:xfrm>
            <a:off x="5362402" y="9758704"/>
            <a:ext cx="1327148" cy="577371"/>
          </a:xfrm>
          <a:prstGeom prst="rect">
            <a:avLst/>
          </a:prstGeom>
        </p:spPr>
        <p:txBody>
          <a:bodyPr lIns="0" tIns="0" rIns="0" bIns="0">
            <a:normAutofit/>
          </a:bodyPr>
          <a:lstStyle>
            <a:lvl1pPr marL="0" indent="0" algn="l">
              <a:buNone/>
              <a:defRPr sz="1400" b="0" i="0">
                <a:solidFill>
                  <a:schemeClr val="bg1"/>
                </a:solidFill>
                <a:latin typeface="Arial Black" panose="020B0A04020102020204" pitchFamily="34" charset="0"/>
                <a:cs typeface="Arial" panose="020B0604020202020204" pitchFamily="34" charset="0"/>
              </a:defRPr>
            </a:lvl1pPr>
            <a:lvl2pPr marL="534604" indent="0" algn="ctr">
              <a:buNone/>
              <a:defRPr>
                <a:solidFill>
                  <a:schemeClr val="tx1">
                    <a:tint val="75000"/>
                  </a:schemeClr>
                </a:solidFill>
              </a:defRPr>
            </a:lvl2pPr>
            <a:lvl3pPr marL="1069208" indent="0" algn="ctr">
              <a:buNone/>
              <a:defRPr>
                <a:solidFill>
                  <a:schemeClr val="tx1">
                    <a:tint val="75000"/>
                  </a:schemeClr>
                </a:solidFill>
              </a:defRPr>
            </a:lvl3pPr>
            <a:lvl4pPr marL="1603812" indent="0" algn="ctr">
              <a:buNone/>
              <a:defRPr>
                <a:solidFill>
                  <a:schemeClr val="tx1">
                    <a:tint val="75000"/>
                  </a:schemeClr>
                </a:solidFill>
              </a:defRPr>
            </a:lvl4pPr>
            <a:lvl5pPr marL="2138416" indent="0" algn="ctr">
              <a:buNone/>
              <a:defRPr>
                <a:solidFill>
                  <a:schemeClr val="tx1">
                    <a:tint val="75000"/>
                  </a:schemeClr>
                </a:solidFill>
              </a:defRPr>
            </a:lvl5pPr>
            <a:lvl6pPr marL="2673020" indent="0" algn="ctr">
              <a:buNone/>
              <a:defRPr>
                <a:solidFill>
                  <a:schemeClr val="tx1">
                    <a:tint val="75000"/>
                  </a:schemeClr>
                </a:solidFill>
              </a:defRPr>
            </a:lvl6pPr>
            <a:lvl7pPr marL="3207624" indent="0" algn="ctr">
              <a:buNone/>
              <a:defRPr>
                <a:solidFill>
                  <a:schemeClr val="tx1">
                    <a:tint val="75000"/>
                  </a:schemeClr>
                </a:solidFill>
              </a:defRPr>
            </a:lvl7pPr>
            <a:lvl8pPr marL="3742228" indent="0" algn="ctr">
              <a:buNone/>
              <a:defRPr>
                <a:solidFill>
                  <a:schemeClr val="tx1">
                    <a:tint val="75000"/>
                  </a:schemeClr>
                </a:solidFill>
              </a:defRPr>
            </a:lvl8pPr>
            <a:lvl9pPr marL="4276832" indent="0" algn="ctr">
              <a:buNone/>
              <a:defRPr>
                <a:solidFill>
                  <a:schemeClr val="tx1">
                    <a:tint val="75000"/>
                  </a:schemeClr>
                </a:solidFill>
              </a:defRPr>
            </a:lvl9pPr>
          </a:lstStyle>
          <a:p>
            <a:r>
              <a:rPr lang="en-GB" dirty="0"/>
              <a:t>CREATING </a:t>
            </a:r>
          </a:p>
          <a:p>
            <a:r>
              <a:rPr lang="en-GB" dirty="0"/>
              <a:t>TOMORROW </a:t>
            </a:r>
          </a:p>
          <a:p>
            <a:r>
              <a:rPr lang="en-GB" dirty="0"/>
              <a:t>TOGETHER.</a:t>
            </a:r>
            <a:endParaRPr lang="en-US" dirty="0"/>
          </a:p>
        </p:txBody>
      </p:sp>
    </p:spTree>
    <p:extLst>
      <p:ext uri="{BB962C8B-B14F-4D97-AF65-F5344CB8AC3E}">
        <p14:creationId xmlns:p14="http://schemas.microsoft.com/office/powerpoint/2010/main" val="32281566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A06BAD1F-BF9E-CD16-A479-1E7FCE7B2547}"/>
              </a:ext>
            </a:extLst>
          </p:cNvPr>
          <p:cNvSpPr/>
          <p:nvPr userDrawn="1"/>
        </p:nvSpPr>
        <p:spPr>
          <a:xfrm rot="19815731">
            <a:off x="3085069" y="9393231"/>
            <a:ext cx="4554666" cy="2373580"/>
          </a:xfrm>
          <a:custGeom>
            <a:avLst/>
            <a:gdLst>
              <a:gd name="connsiteX0" fmla="*/ 3963727 w 4554666"/>
              <a:gd name="connsiteY0" fmla="*/ 0 h 2373580"/>
              <a:gd name="connsiteX1" fmla="*/ 4554666 w 4554666"/>
              <a:gd name="connsiteY1" fmla="*/ 1623618 h 2373580"/>
              <a:gd name="connsiteX2" fmla="*/ 4126239 w 4554666"/>
              <a:gd name="connsiteY2" fmla="*/ 2373580 h 2373580"/>
              <a:gd name="connsiteX3" fmla="*/ 0 w 4554666"/>
              <a:gd name="connsiteY3" fmla="*/ 16404 h 2373580"/>
            </a:gdLst>
            <a:ahLst/>
            <a:cxnLst>
              <a:cxn ang="0">
                <a:pos x="connsiteX0" y="connsiteY0"/>
              </a:cxn>
              <a:cxn ang="0">
                <a:pos x="connsiteX1" y="connsiteY1"/>
              </a:cxn>
              <a:cxn ang="0">
                <a:pos x="connsiteX2" y="connsiteY2"/>
              </a:cxn>
              <a:cxn ang="0">
                <a:pos x="connsiteX3" y="connsiteY3"/>
              </a:cxn>
            </a:cxnLst>
            <a:rect l="l" t="t" r="r" b="b"/>
            <a:pathLst>
              <a:path w="4554666" h="2373580">
                <a:moveTo>
                  <a:pt x="3963727" y="0"/>
                </a:moveTo>
                <a:lnTo>
                  <a:pt x="4554666" y="1623618"/>
                </a:lnTo>
                <a:lnTo>
                  <a:pt x="4126239" y="2373580"/>
                </a:lnTo>
                <a:lnTo>
                  <a:pt x="0" y="16404"/>
                </a:lnTo>
                <a:close/>
              </a:path>
            </a:pathLst>
          </a:custGeom>
          <a:solidFill>
            <a:srgbClr val="7BC243"/>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GB">
              <a:ln>
                <a:noFill/>
              </a:ln>
            </a:endParaRPr>
          </a:p>
        </p:txBody>
      </p:sp>
      <p:sp>
        <p:nvSpPr>
          <p:cNvPr id="12" name="Text Placeholder 27">
            <a:extLst>
              <a:ext uri="{FF2B5EF4-FFF2-40B4-BE49-F238E27FC236}">
                <a16:creationId xmlns:a16="http://schemas.microsoft.com/office/drawing/2014/main" id="{F63470EA-DE90-4DC0-A84B-88DA6B1A6759}"/>
              </a:ext>
            </a:extLst>
          </p:cNvPr>
          <p:cNvSpPr>
            <a:spLocks noGrp="1"/>
          </p:cNvSpPr>
          <p:nvPr>
            <p:ph type="body" sz="quarter" idx="40" hasCustomPrompt="1"/>
          </p:nvPr>
        </p:nvSpPr>
        <p:spPr>
          <a:xfrm>
            <a:off x="430637" y="5396564"/>
            <a:ext cx="3138546" cy="4522135"/>
          </a:xfrm>
          <a:prstGeom prst="rect">
            <a:avLst/>
          </a:prstGeom>
          <a:noFill/>
        </p:spPr>
        <p:txBody>
          <a:bodyPr lIns="0" tIns="0" rIns="0" bIns="0">
            <a:noAutofit/>
          </a:bodyPr>
          <a:lstStyle>
            <a:lvl1pPr marL="0" indent="0">
              <a:spcBef>
                <a:spcPts val="0"/>
              </a:spcBef>
              <a:buNone/>
              <a:defRPr sz="1400">
                <a:solidFill>
                  <a:schemeClr val="tx2"/>
                </a:solidFill>
                <a:latin typeface="Arial" panose="020B0604020202020204" pitchFamily="34" charset="0"/>
                <a:cs typeface="Arial" panose="020B0604020202020204" pitchFamily="34" charset="0"/>
              </a:defRPr>
            </a:lvl1pPr>
          </a:lstStyle>
          <a:p>
            <a:pPr lvl="0"/>
            <a:r>
              <a:rPr lang="en-GB" dirty="0"/>
              <a:t>Click to insert body copy here</a:t>
            </a:r>
          </a:p>
        </p:txBody>
      </p:sp>
      <p:sp>
        <p:nvSpPr>
          <p:cNvPr id="2" name="Text Placeholder 21">
            <a:extLst>
              <a:ext uri="{FF2B5EF4-FFF2-40B4-BE49-F238E27FC236}">
                <a16:creationId xmlns:a16="http://schemas.microsoft.com/office/drawing/2014/main" id="{45A50888-3914-95BD-E129-B71351E8EB23}"/>
              </a:ext>
            </a:extLst>
          </p:cNvPr>
          <p:cNvSpPr>
            <a:spLocks noGrp="1"/>
          </p:cNvSpPr>
          <p:nvPr>
            <p:ph type="body" sz="quarter" idx="33" hasCustomPrompt="1"/>
          </p:nvPr>
        </p:nvSpPr>
        <p:spPr>
          <a:xfrm>
            <a:off x="4051303" y="8152976"/>
            <a:ext cx="2546348" cy="357290"/>
          </a:xfrm>
          <a:prstGeom prst="rect">
            <a:avLst/>
          </a:prstGeom>
        </p:spPr>
        <p:txBody>
          <a:bodyPr lIns="0" tIns="0" rIns="0" bIns="0" anchor="b">
            <a:noAutofit/>
          </a:bodyPr>
          <a:lstStyle>
            <a:lvl1pPr marL="0" indent="0" algn="l">
              <a:buNone/>
              <a:defRPr sz="1600">
                <a:solidFill>
                  <a:schemeClr val="tx2"/>
                </a:solidFill>
                <a:latin typeface="Arial" panose="020B0604020202020204" pitchFamily="34" charset="0"/>
                <a:cs typeface="Arial" panose="020B0604020202020204" pitchFamily="34" charset="0"/>
              </a:defRPr>
            </a:lvl1pPr>
            <a:lvl2pPr marL="534604" indent="0">
              <a:buNone/>
              <a:defRPr sz="1600"/>
            </a:lvl2pPr>
            <a:lvl3pPr marL="1069208" indent="0">
              <a:buNone/>
              <a:defRPr sz="1600"/>
            </a:lvl3pPr>
            <a:lvl4pPr marL="1603812" indent="0">
              <a:buNone/>
              <a:defRPr sz="1600"/>
            </a:lvl4pPr>
            <a:lvl5pPr marL="2138416" indent="0">
              <a:buNone/>
              <a:defRPr sz="1600"/>
            </a:lvl5pPr>
          </a:lstStyle>
          <a:p>
            <a:pPr lvl="0"/>
            <a:r>
              <a:rPr lang="en-GB" dirty="0"/>
              <a:t>Insert name here</a:t>
            </a:r>
          </a:p>
        </p:txBody>
      </p:sp>
      <p:sp>
        <p:nvSpPr>
          <p:cNvPr id="4" name="Text Placeholder 27">
            <a:extLst>
              <a:ext uri="{FF2B5EF4-FFF2-40B4-BE49-F238E27FC236}">
                <a16:creationId xmlns:a16="http://schemas.microsoft.com/office/drawing/2014/main" id="{76509764-52AD-4192-E319-71A4569B373B}"/>
              </a:ext>
            </a:extLst>
          </p:cNvPr>
          <p:cNvSpPr>
            <a:spLocks noGrp="1"/>
          </p:cNvSpPr>
          <p:nvPr>
            <p:ph type="body" sz="quarter" idx="34" hasCustomPrompt="1"/>
          </p:nvPr>
        </p:nvSpPr>
        <p:spPr>
          <a:xfrm>
            <a:off x="4051303" y="6182801"/>
            <a:ext cx="3157120" cy="1842265"/>
          </a:xfrm>
          <a:prstGeom prst="rect">
            <a:avLst/>
          </a:prstGeom>
          <a:noFill/>
        </p:spPr>
        <p:txBody>
          <a:bodyPr lIns="0" tIns="0" rIns="0" bIns="0">
            <a:noAutofit/>
          </a:bodyPr>
          <a:lstStyle>
            <a:lvl1pPr marL="0" indent="0">
              <a:spcBef>
                <a:spcPts val="0"/>
              </a:spcBef>
              <a:buNone/>
              <a:defRPr sz="1600" b="1">
                <a:solidFill>
                  <a:srgbClr val="00788A"/>
                </a:solidFill>
                <a:latin typeface="Arial Black" panose="020B0A04020102020204" pitchFamily="34" charset="0"/>
              </a:defRPr>
            </a:lvl1pPr>
          </a:lstStyle>
          <a:p>
            <a:pPr lvl="0"/>
            <a:r>
              <a:rPr lang="en-GB" dirty="0"/>
              <a:t>Insert quote here</a:t>
            </a:r>
          </a:p>
        </p:txBody>
      </p:sp>
      <p:sp>
        <p:nvSpPr>
          <p:cNvPr id="6" name="Freeform: Shape 5">
            <a:extLst>
              <a:ext uri="{FF2B5EF4-FFF2-40B4-BE49-F238E27FC236}">
                <a16:creationId xmlns:a16="http://schemas.microsoft.com/office/drawing/2014/main" id="{94EF7A7D-21DF-0A4D-3316-028602DBBC29}"/>
              </a:ext>
            </a:extLst>
          </p:cNvPr>
          <p:cNvSpPr/>
          <p:nvPr userDrawn="1"/>
        </p:nvSpPr>
        <p:spPr>
          <a:xfrm>
            <a:off x="4032728" y="5721163"/>
            <a:ext cx="389877" cy="301617"/>
          </a:xfrm>
          <a:custGeom>
            <a:avLst/>
            <a:gdLst>
              <a:gd name="connsiteX0" fmla="*/ 173260 w 623982"/>
              <a:gd name="connsiteY0" fmla="*/ 95 h 482726"/>
              <a:gd name="connsiteX1" fmla="*/ 265748 w 623982"/>
              <a:gd name="connsiteY1" fmla="*/ 74105 h 482726"/>
              <a:gd name="connsiteX2" fmla="*/ 134588 w 623982"/>
              <a:gd name="connsiteY2" fmla="*/ 233839 h 482726"/>
              <a:gd name="connsiteX3" fmla="*/ 168212 w 623982"/>
              <a:gd name="connsiteY3" fmla="*/ 228791 h 482726"/>
              <a:gd name="connsiteX4" fmla="*/ 282607 w 623982"/>
              <a:gd name="connsiteY4" fmla="*/ 349853 h 482726"/>
              <a:gd name="connsiteX5" fmla="*/ 149733 w 623982"/>
              <a:gd name="connsiteY5" fmla="*/ 482727 h 482726"/>
              <a:gd name="connsiteX6" fmla="*/ 0 w 623982"/>
              <a:gd name="connsiteY6" fmla="*/ 311182 h 482726"/>
              <a:gd name="connsiteX7" fmla="*/ 173260 w 623982"/>
              <a:gd name="connsiteY7" fmla="*/ 95 h 482726"/>
              <a:gd name="connsiteX8" fmla="*/ 514636 w 623982"/>
              <a:gd name="connsiteY8" fmla="*/ 95 h 482726"/>
              <a:gd name="connsiteX9" fmla="*/ 608838 w 623982"/>
              <a:gd name="connsiteY9" fmla="*/ 74105 h 482726"/>
              <a:gd name="connsiteX10" fmla="*/ 477679 w 623982"/>
              <a:gd name="connsiteY10" fmla="*/ 233839 h 482726"/>
              <a:gd name="connsiteX11" fmla="*/ 511302 w 623982"/>
              <a:gd name="connsiteY11" fmla="*/ 228791 h 482726"/>
              <a:gd name="connsiteX12" fmla="*/ 623983 w 623982"/>
              <a:gd name="connsiteY12" fmla="*/ 349853 h 482726"/>
              <a:gd name="connsiteX13" fmla="*/ 491109 w 623982"/>
              <a:gd name="connsiteY13" fmla="*/ 482727 h 482726"/>
              <a:gd name="connsiteX14" fmla="*/ 343091 w 623982"/>
              <a:gd name="connsiteY14" fmla="*/ 311182 h 482726"/>
              <a:gd name="connsiteX15" fmla="*/ 514636 w 623982"/>
              <a:gd name="connsiteY15" fmla="*/ 0 h 482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3982" h="482726">
                <a:moveTo>
                  <a:pt x="173260" y="95"/>
                </a:moveTo>
                <a:lnTo>
                  <a:pt x="265748" y="74105"/>
                </a:lnTo>
                <a:cubicBezTo>
                  <a:pt x="211931" y="102680"/>
                  <a:pt x="149733" y="173355"/>
                  <a:pt x="134588" y="233839"/>
                </a:cubicBezTo>
                <a:cubicBezTo>
                  <a:pt x="139637" y="230505"/>
                  <a:pt x="154781" y="228791"/>
                  <a:pt x="168212" y="228791"/>
                </a:cubicBezTo>
                <a:cubicBezTo>
                  <a:pt x="232124" y="228791"/>
                  <a:pt x="282607" y="277559"/>
                  <a:pt x="282607" y="349853"/>
                </a:cubicBezTo>
                <a:cubicBezTo>
                  <a:pt x="282607" y="422148"/>
                  <a:pt x="222028" y="482727"/>
                  <a:pt x="149733" y="482727"/>
                </a:cubicBezTo>
                <a:cubicBezTo>
                  <a:pt x="70676" y="482727"/>
                  <a:pt x="0" y="420529"/>
                  <a:pt x="0" y="311182"/>
                </a:cubicBezTo>
                <a:cubicBezTo>
                  <a:pt x="0" y="185071"/>
                  <a:pt x="68961" y="72390"/>
                  <a:pt x="173260" y="95"/>
                </a:cubicBezTo>
                <a:close/>
                <a:moveTo>
                  <a:pt x="514636" y="95"/>
                </a:moveTo>
                <a:lnTo>
                  <a:pt x="608838" y="74105"/>
                </a:lnTo>
                <a:cubicBezTo>
                  <a:pt x="555022" y="102680"/>
                  <a:pt x="491109" y="173355"/>
                  <a:pt x="477679" y="233839"/>
                </a:cubicBezTo>
                <a:cubicBezTo>
                  <a:pt x="482727" y="230505"/>
                  <a:pt x="497872" y="228791"/>
                  <a:pt x="511302" y="228791"/>
                </a:cubicBezTo>
                <a:cubicBezTo>
                  <a:pt x="573500" y="228791"/>
                  <a:pt x="623983" y="277559"/>
                  <a:pt x="623983" y="349853"/>
                </a:cubicBezTo>
                <a:cubicBezTo>
                  <a:pt x="623983" y="422148"/>
                  <a:pt x="565118" y="482727"/>
                  <a:pt x="491109" y="482727"/>
                </a:cubicBezTo>
                <a:cubicBezTo>
                  <a:pt x="412051" y="482727"/>
                  <a:pt x="343091" y="420529"/>
                  <a:pt x="343091" y="311182"/>
                </a:cubicBezTo>
                <a:cubicBezTo>
                  <a:pt x="343091" y="185071"/>
                  <a:pt x="410337" y="72390"/>
                  <a:pt x="514636" y="0"/>
                </a:cubicBezTo>
                <a:close/>
              </a:path>
            </a:pathLst>
          </a:custGeom>
          <a:solidFill>
            <a:srgbClr val="7BC243"/>
          </a:solidFill>
          <a:ln w="9525" cap="flat">
            <a:noFill/>
            <a:prstDash val="solid"/>
            <a:miter/>
          </a:ln>
        </p:spPr>
        <p:txBody>
          <a:bodyPr rtlCol="0" anchor="ctr"/>
          <a:lstStyle/>
          <a:p>
            <a:endParaRPr lang="en-GB">
              <a:solidFill>
                <a:srgbClr val="7BC243"/>
              </a:solidFill>
            </a:endParaRPr>
          </a:p>
        </p:txBody>
      </p:sp>
      <p:sp>
        <p:nvSpPr>
          <p:cNvPr id="7" name="Freeform: Shape 6">
            <a:extLst>
              <a:ext uri="{FF2B5EF4-FFF2-40B4-BE49-F238E27FC236}">
                <a16:creationId xmlns:a16="http://schemas.microsoft.com/office/drawing/2014/main" id="{F603B494-3146-C5E0-D720-F62DBE712215}"/>
              </a:ext>
            </a:extLst>
          </p:cNvPr>
          <p:cNvSpPr/>
          <p:nvPr userDrawn="1"/>
        </p:nvSpPr>
        <p:spPr>
          <a:xfrm>
            <a:off x="6818546" y="8152976"/>
            <a:ext cx="389877" cy="302630"/>
          </a:xfrm>
          <a:custGeom>
            <a:avLst/>
            <a:gdLst>
              <a:gd name="connsiteX0" fmla="*/ 109347 w 623982"/>
              <a:gd name="connsiteY0" fmla="*/ 484346 h 484346"/>
              <a:gd name="connsiteX1" fmla="*/ 16859 w 623982"/>
              <a:gd name="connsiteY1" fmla="*/ 408623 h 484346"/>
              <a:gd name="connsiteX2" fmla="*/ 146400 w 623982"/>
              <a:gd name="connsiteY2" fmla="*/ 248888 h 484346"/>
              <a:gd name="connsiteX3" fmla="*/ 114395 w 623982"/>
              <a:gd name="connsiteY3" fmla="*/ 255651 h 484346"/>
              <a:gd name="connsiteX4" fmla="*/ 0 w 623982"/>
              <a:gd name="connsiteY4" fmla="*/ 134588 h 484346"/>
              <a:gd name="connsiteX5" fmla="*/ 131159 w 623982"/>
              <a:gd name="connsiteY5" fmla="*/ 0 h 484346"/>
              <a:gd name="connsiteX6" fmla="*/ 282512 w 623982"/>
              <a:gd name="connsiteY6" fmla="*/ 171545 h 484346"/>
              <a:gd name="connsiteX7" fmla="*/ 109252 w 623982"/>
              <a:gd name="connsiteY7" fmla="*/ 484346 h 484346"/>
              <a:gd name="connsiteX8" fmla="*/ 450723 w 623982"/>
              <a:gd name="connsiteY8" fmla="*/ 484346 h 484346"/>
              <a:gd name="connsiteX9" fmla="*/ 358235 w 623982"/>
              <a:gd name="connsiteY9" fmla="*/ 408623 h 484346"/>
              <a:gd name="connsiteX10" fmla="*/ 489395 w 623982"/>
              <a:gd name="connsiteY10" fmla="*/ 248888 h 484346"/>
              <a:gd name="connsiteX11" fmla="*/ 455771 w 623982"/>
              <a:gd name="connsiteY11" fmla="*/ 255651 h 484346"/>
              <a:gd name="connsiteX12" fmla="*/ 341376 w 623982"/>
              <a:gd name="connsiteY12" fmla="*/ 134588 h 484346"/>
              <a:gd name="connsiteX13" fmla="*/ 474250 w 623982"/>
              <a:gd name="connsiteY13" fmla="*/ 0 h 484346"/>
              <a:gd name="connsiteX14" fmla="*/ 623983 w 623982"/>
              <a:gd name="connsiteY14" fmla="*/ 171545 h 484346"/>
              <a:gd name="connsiteX15" fmla="*/ 450723 w 623982"/>
              <a:gd name="connsiteY15" fmla="*/ 484346 h 484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3982" h="484346">
                <a:moveTo>
                  <a:pt x="109347" y="484346"/>
                </a:moveTo>
                <a:lnTo>
                  <a:pt x="16859" y="408623"/>
                </a:lnTo>
                <a:cubicBezTo>
                  <a:pt x="70676" y="380048"/>
                  <a:pt x="132874" y="309372"/>
                  <a:pt x="146400" y="248888"/>
                </a:cubicBezTo>
                <a:cubicBezTo>
                  <a:pt x="141351" y="252222"/>
                  <a:pt x="126206" y="255651"/>
                  <a:pt x="114395" y="255651"/>
                </a:cubicBezTo>
                <a:cubicBezTo>
                  <a:pt x="50483" y="255651"/>
                  <a:pt x="0" y="205169"/>
                  <a:pt x="0" y="134588"/>
                </a:cubicBezTo>
                <a:cubicBezTo>
                  <a:pt x="0" y="64008"/>
                  <a:pt x="60579" y="0"/>
                  <a:pt x="131159" y="0"/>
                </a:cubicBezTo>
                <a:cubicBezTo>
                  <a:pt x="210217" y="0"/>
                  <a:pt x="282512" y="62198"/>
                  <a:pt x="282512" y="171545"/>
                </a:cubicBezTo>
                <a:cubicBezTo>
                  <a:pt x="282512" y="297656"/>
                  <a:pt x="211836" y="410337"/>
                  <a:pt x="109252" y="484346"/>
                </a:cubicBezTo>
                <a:close/>
                <a:moveTo>
                  <a:pt x="450723" y="484346"/>
                </a:moveTo>
                <a:lnTo>
                  <a:pt x="358235" y="408623"/>
                </a:lnTo>
                <a:cubicBezTo>
                  <a:pt x="412052" y="380048"/>
                  <a:pt x="474250" y="309372"/>
                  <a:pt x="489395" y="248888"/>
                </a:cubicBezTo>
                <a:cubicBezTo>
                  <a:pt x="482632" y="252222"/>
                  <a:pt x="469202" y="255651"/>
                  <a:pt x="455771" y="255651"/>
                </a:cubicBezTo>
                <a:cubicBezTo>
                  <a:pt x="391859" y="255651"/>
                  <a:pt x="341376" y="205169"/>
                  <a:pt x="341376" y="134588"/>
                </a:cubicBezTo>
                <a:cubicBezTo>
                  <a:pt x="341376" y="64008"/>
                  <a:pt x="401955" y="0"/>
                  <a:pt x="474250" y="0"/>
                </a:cubicBezTo>
                <a:cubicBezTo>
                  <a:pt x="553308" y="0"/>
                  <a:pt x="623983" y="62198"/>
                  <a:pt x="623983" y="171545"/>
                </a:cubicBezTo>
                <a:cubicBezTo>
                  <a:pt x="623983" y="297656"/>
                  <a:pt x="555022" y="410337"/>
                  <a:pt x="450723" y="484346"/>
                </a:cubicBezTo>
                <a:close/>
              </a:path>
            </a:pathLst>
          </a:custGeom>
          <a:solidFill>
            <a:srgbClr val="7BC243"/>
          </a:solidFill>
          <a:ln w="9525" cap="flat">
            <a:noFill/>
            <a:prstDash val="solid"/>
            <a:miter/>
          </a:ln>
        </p:spPr>
        <p:txBody>
          <a:bodyPr rtlCol="0" anchor="ctr"/>
          <a:lstStyle/>
          <a:p>
            <a:endParaRPr lang="en-GB"/>
          </a:p>
        </p:txBody>
      </p:sp>
      <p:cxnSp>
        <p:nvCxnSpPr>
          <p:cNvPr id="14" name="Straight Connector 13">
            <a:extLst>
              <a:ext uri="{FF2B5EF4-FFF2-40B4-BE49-F238E27FC236}">
                <a16:creationId xmlns:a16="http://schemas.microsoft.com/office/drawing/2014/main" id="{C14CF400-1646-DE9F-D8A3-75DC491453B7}"/>
              </a:ext>
            </a:extLst>
          </p:cNvPr>
          <p:cNvCxnSpPr>
            <a:cxnSpLocks/>
          </p:cNvCxnSpPr>
          <p:nvPr userDrawn="1"/>
        </p:nvCxnSpPr>
        <p:spPr>
          <a:xfrm flipH="1">
            <a:off x="4032728" y="5499100"/>
            <a:ext cx="3138546" cy="0"/>
          </a:xfrm>
          <a:prstGeom prst="line">
            <a:avLst/>
          </a:prstGeom>
          <a:ln>
            <a:solidFill>
              <a:srgbClr val="003C4E"/>
            </a:solidFill>
          </a:ln>
          <a:effectLst/>
        </p:spPr>
        <p:style>
          <a:lnRef idx="2">
            <a:schemeClr val="accent1"/>
          </a:lnRef>
          <a:fillRef idx="0">
            <a:schemeClr val="accent1"/>
          </a:fillRef>
          <a:effectRef idx="1">
            <a:schemeClr val="accent1"/>
          </a:effectRef>
          <a:fontRef idx="minor">
            <a:schemeClr val="tx1"/>
          </a:fontRef>
        </p:style>
      </p:cxnSp>
      <p:sp>
        <p:nvSpPr>
          <p:cNvPr id="18" name="Text Placeholder 2">
            <a:extLst>
              <a:ext uri="{FF2B5EF4-FFF2-40B4-BE49-F238E27FC236}">
                <a16:creationId xmlns:a16="http://schemas.microsoft.com/office/drawing/2014/main" id="{27C529FD-7947-8A54-3B6E-85F443602CDC}"/>
              </a:ext>
            </a:extLst>
          </p:cNvPr>
          <p:cNvSpPr>
            <a:spLocks noGrp="1"/>
          </p:cNvSpPr>
          <p:nvPr>
            <p:ph type="body" sz="quarter" idx="37" hasCustomPrompt="1"/>
          </p:nvPr>
        </p:nvSpPr>
        <p:spPr>
          <a:xfrm>
            <a:off x="430637" y="4554858"/>
            <a:ext cx="6759211" cy="574786"/>
          </a:xfrm>
          <a:prstGeom prst="rect">
            <a:avLst/>
          </a:prstGeom>
        </p:spPr>
        <p:txBody>
          <a:bodyPr lIns="0" tIns="0" rIns="0" bIns="0">
            <a:noAutofit/>
          </a:bodyPr>
          <a:lstStyle>
            <a:lvl1pPr marL="0" indent="0">
              <a:lnSpc>
                <a:spcPct val="90000"/>
              </a:lnSpc>
              <a:spcBef>
                <a:spcPts val="0"/>
              </a:spcBef>
              <a:buNone/>
              <a:defRPr sz="3600" b="1">
                <a:solidFill>
                  <a:srgbClr val="003C4E"/>
                </a:solidFill>
                <a:latin typeface="Arial Black" panose="020B0A04020102020204" pitchFamily="34" charset="0"/>
              </a:defRPr>
            </a:lvl1pPr>
            <a:lvl2pPr marL="457200" indent="0">
              <a:buNone/>
              <a:defRPr sz="4400">
                <a:latin typeface="+mj-lt"/>
              </a:defRPr>
            </a:lvl2pPr>
            <a:lvl3pPr marL="914400" indent="0">
              <a:buNone/>
              <a:defRPr sz="4000">
                <a:latin typeface="+mj-lt"/>
              </a:defRPr>
            </a:lvl3pPr>
            <a:lvl4pPr marL="1371600" indent="0">
              <a:buNone/>
              <a:defRPr sz="3600">
                <a:latin typeface="+mj-lt"/>
              </a:defRPr>
            </a:lvl4pPr>
            <a:lvl5pPr marL="1828800" indent="0">
              <a:buNone/>
              <a:defRPr sz="3600">
                <a:latin typeface="+mj-lt"/>
              </a:defRPr>
            </a:lvl5pPr>
          </a:lstStyle>
          <a:p>
            <a:pPr lvl="0"/>
            <a:r>
              <a:rPr lang="en-US" dirty="0"/>
              <a:t>HEADLINE TEXT HERE…</a:t>
            </a:r>
          </a:p>
        </p:txBody>
      </p:sp>
      <p:sp>
        <p:nvSpPr>
          <p:cNvPr id="13" name="Picture Placeholder 33">
            <a:extLst>
              <a:ext uri="{FF2B5EF4-FFF2-40B4-BE49-F238E27FC236}">
                <a16:creationId xmlns:a16="http://schemas.microsoft.com/office/drawing/2014/main" id="{A85A6928-BF19-D70B-8684-86099BDA8350}"/>
              </a:ext>
            </a:extLst>
          </p:cNvPr>
          <p:cNvSpPr>
            <a:spLocks noGrp="1"/>
          </p:cNvSpPr>
          <p:nvPr>
            <p:ph type="pic" sz="quarter" idx="42" hasCustomPrompt="1"/>
          </p:nvPr>
        </p:nvSpPr>
        <p:spPr>
          <a:xfrm>
            <a:off x="430637" y="2668329"/>
            <a:ext cx="6759211" cy="1619608"/>
          </a:xfrm>
          <a:prstGeom prst="rect">
            <a:avLst/>
          </a:prstGeom>
          <a:solidFill>
            <a:schemeClr val="bg2">
              <a:lumMod val="95000"/>
            </a:schemeClr>
          </a:solidFill>
        </p:spPr>
        <p:txBody>
          <a:bodyPr/>
          <a:lstStyle>
            <a:lvl1pPr>
              <a:defRPr sz="2400" b="1">
                <a:solidFill>
                  <a:schemeClr val="tx2">
                    <a:lumMod val="60000"/>
                    <a:lumOff val="40000"/>
                  </a:schemeClr>
                </a:solidFill>
                <a:latin typeface="+mj-lt"/>
              </a:defRPr>
            </a:lvl1pPr>
          </a:lstStyle>
          <a:p>
            <a:r>
              <a:rPr lang="en-GB" dirty="0"/>
              <a:t>CLICK TO </a:t>
            </a:r>
            <a:br>
              <a:rPr lang="en-GB" dirty="0"/>
            </a:br>
            <a:r>
              <a:rPr lang="en-GB" dirty="0"/>
              <a:t>INSERT IMAGE</a:t>
            </a:r>
          </a:p>
        </p:txBody>
      </p:sp>
      <p:pic>
        <p:nvPicPr>
          <p:cNvPr id="3" name="Picture 2" descr="Logo, company name&#10;&#10;Description automatically generated">
            <a:extLst>
              <a:ext uri="{FF2B5EF4-FFF2-40B4-BE49-F238E27FC236}">
                <a16:creationId xmlns:a16="http://schemas.microsoft.com/office/drawing/2014/main" id="{2E5F0921-7A8A-E504-D7C3-01AF4529F289}"/>
              </a:ext>
            </a:extLst>
          </p:cNvPr>
          <p:cNvPicPr>
            <a:picLocks noChangeAspect="1"/>
          </p:cNvPicPr>
          <p:nvPr userDrawn="1"/>
        </p:nvPicPr>
        <p:blipFill>
          <a:blip r:embed="rId2">
            <a:alphaModFix/>
          </a:blip>
          <a:stretch>
            <a:fillRect/>
          </a:stretch>
        </p:blipFill>
        <p:spPr>
          <a:xfrm>
            <a:off x="5540400" y="410937"/>
            <a:ext cx="1790553" cy="790362"/>
          </a:xfrm>
          <a:prstGeom prst="rect">
            <a:avLst/>
          </a:prstGeom>
        </p:spPr>
      </p:pic>
      <p:sp>
        <p:nvSpPr>
          <p:cNvPr id="15" name="Text Placeholder 2">
            <a:extLst>
              <a:ext uri="{FF2B5EF4-FFF2-40B4-BE49-F238E27FC236}">
                <a16:creationId xmlns:a16="http://schemas.microsoft.com/office/drawing/2014/main" id="{A49E15F5-BE23-4362-A212-AF90BCF16790}"/>
              </a:ext>
            </a:extLst>
          </p:cNvPr>
          <p:cNvSpPr>
            <a:spLocks noGrp="1"/>
          </p:cNvSpPr>
          <p:nvPr>
            <p:ph type="body" sz="quarter" idx="11" hasCustomPrompt="1"/>
          </p:nvPr>
        </p:nvSpPr>
        <p:spPr>
          <a:xfrm>
            <a:off x="430637" y="515782"/>
            <a:ext cx="4173215" cy="1219713"/>
          </a:xfrm>
          <a:prstGeom prst="rect">
            <a:avLst/>
          </a:prstGeom>
        </p:spPr>
        <p:txBody>
          <a:bodyPr lIns="0" tIns="0" rIns="0" bIns="0">
            <a:noAutofit/>
          </a:bodyPr>
          <a:lstStyle>
            <a:lvl1pPr marL="0" indent="0">
              <a:lnSpc>
                <a:spcPct val="90000"/>
              </a:lnSpc>
              <a:spcBef>
                <a:spcPts val="0"/>
              </a:spcBef>
              <a:buNone/>
              <a:defRPr sz="4000" b="1">
                <a:solidFill>
                  <a:srgbClr val="003C4E"/>
                </a:solidFill>
                <a:latin typeface="Arial Black" panose="020B0A04020102020204" pitchFamily="34" charset="0"/>
              </a:defRPr>
            </a:lvl1pPr>
            <a:lvl2pPr marL="457200" indent="0">
              <a:buNone/>
              <a:defRPr sz="4400">
                <a:latin typeface="+mj-lt"/>
              </a:defRPr>
            </a:lvl2pPr>
            <a:lvl3pPr marL="914400" indent="0">
              <a:buNone/>
              <a:defRPr sz="4000">
                <a:latin typeface="+mj-lt"/>
              </a:defRPr>
            </a:lvl3pPr>
            <a:lvl4pPr marL="1371600" indent="0">
              <a:buNone/>
              <a:defRPr sz="3600">
                <a:latin typeface="+mj-lt"/>
              </a:defRPr>
            </a:lvl4pPr>
            <a:lvl5pPr marL="1828800" indent="0">
              <a:buNone/>
              <a:defRPr sz="3600">
                <a:latin typeface="+mj-lt"/>
              </a:defRPr>
            </a:lvl5pPr>
          </a:lstStyle>
          <a:p>
            <a:pPr lvl="0"/>
            <a:r>
              <a:rPr lang="en-US" dirty="0"/>
              <a:t>NEWSLETTER TITLE HERE</a:t>
            </a:r>
          </a:p>
        </p:txBody>
      </p:sp>
      <p:sp>
        <p:nvSpPr>
          <p:cNvPr id="16" name="Text Placeholder 2">
            <a:extLst>
              <a:ext uri="{FF2B5EF4-FFF2-40B4-BE49-F238E27FC236}">
                <a16:creationId xmlns:a16="http://schemas.microsoft.com/office/drawing/2014/main" id="{5F1DAAF0-72E4-4A5F-9297-23CCD97FD676}"/>
              </a:ext>
            </a:extLst>
          </p:cNvPr>
          <p:cNvSpPr>
            <a:spLocks noGrp="1"/>
          </p:cNvSpPr>
          <p:nvPr>
            <p:ph type="body" sz="quarter" idx="36" hasCustomPrompt="1"/>
          </p:nvPr>
        </p:nvSpPr>
        <p:spPr>
          <a:xfrm>
            <a:off x="430637" y="1771173"/>
            <a:ext cx="4173215" cy="494715"/>
          </a:xfrm>
          <a:prstGeom prst="rect">
            <a:avLst/>
          </a:prstGeom>
        </p:spPr>
        <p:txBody>
          <a:bodyPr lIns="0" tIns="0" rIns="0" bIns="0">
            <a:noAutofit/>
          </a:bodyPr>
          <a:lstStyle>
            <a:lvl1pPr marL="0" indent="0">
              <a:lnSpc>
                <a:spcPct val="90000"/>
              </a:lnSpc>
              <a:spcBef>
                <a:spcPts val="0"/>
              </a:spcBef>
              <a:buNone/>
              <a:defRPr sz="2000" b="0">
                <a:solidFill>
                  <a:srgbClr val="00788A"/>
                </a:solidFill>
                <a:latin typeface="Arial Black" panose="020B0A04020102020204" pitchFamily="34" charset="0"/>
              </a:defRPr>
            </a:lvl1pPr>
            <a:lvl2pPr marL="457200" indent="0">
              <a:buNone/>
              <a:defRPr sz="4400">
                <a:latin typeface="+mj-lt"/>
              </a:defRPr>
            </a:lvl2pPr>
            <a:lvl3pPr marL="914400" indent="0">
              <a:buNone/>
              <a:defRPr sz="4000">
                <a:latin typeface="+mj-lt"/>
              </a:defRPr>
            </a:lvl3pPr>
            <a:lvl4pPr marL="1371600" indent="0">
              <a:buNone/>
              <a:defRPr sz="3600">
                <a:latin typeface="+mj-lt"/>
              </a:defRPr>
            </a:lvl4pPr>
            <a:lvl5pPr marL="1828800" indent="0">
              <a:buNone/>
              <a:defRPr sz="3600">
                <a:latin typeface="+mj-lt"/>
              </a:defRPr>
            </a:lvl5pPr>
          </a:lstStyle>
          <a:p>
            <a:pPr lvl="0"/>
            <a:r>
              <a:rPr lang="en-US" dirty="0"/>
              <a:t>SUPPORTING SUBHEADING</a:t>
            </a:r>
          </a:p>
          <a:p>
            <a:pPr lvl="0"/>
            <a:r>
              <a:rPr lang="en-US" dirty="0"/>
              <a:t>TWO LINES IF NEEDED</a:t>
            </a:r>
          </a:p>
        </p:txBody>
      </p:sp>
      <p:pic>
        <p:nvPicPr>
          <p:cNvPr id="20" name="Picture 19" descr="A screenshot of a video game&#10;&#10;Description automatically generated with low confidence">
            <a:extLst>
              <a:ext uri="{FF2B5EF4-FFF2-40B4-BE49-F238E27FC236}">
                <a16:creationId xmlns:a16="http://schemas.microsoft.com/office/drawing/2014/main" id="{EBAD8F2C-7765-4764-AAD3-459655C3F0E0}"/>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25772" b="53390"/>
          <a:stretch/>
        </p:blipFill>
        <p:spPr>
          <a:xfrm>
            <a:off x="5212385" y="9704490"/>
            <a:ext cx="1709525" cy="736012"/>
          </a:xfrm>
          <a:prstGeom prst="rect">
            <a:avLst/>
          </a:prstGeom>
        </p:spPr>
      </p:pic>
    </p:spTree>
    <p:extLst>
      <p:ext uri="{BB962C8B-B14F-4D97-AF65-F5344CB8AC3E}">
        <p14:creationId xmlns:p14="http://schemas.microsoft.com/office/powerpoint/2010/main" val="16756835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A06BAD1F-BF9E-CD16-A479-1E7FCE7B2547}"/>
              </a:ext>
            </a:extLst>
          </p:cNvPr>
          <p:cNvSpPr/>
          <p:nvPr userDrawn="1"/>
        </p:nvSpPr>
        <p:spPr>
          <a:xfrm rot="19815731">
            <a:off x="3085069" y="9393231"/>
            <a:ext cx="4554666" cy="2373580"/>
          </a:xfrm>
          <a:custGeom>
            <a:avLst/>
            <a:gdLst>
              <a:gd name="connsiteX0" fmla="*/ 3963727 w 4554666"/>
              <a:gd name="connsiteY0" fmla="*/ 0 h 2373580"/>
              <a:gd name="connsiteX1" fmla="*/ 4554666 w 4554666"/>
              <a:gd name="connsiteY1" fmla="*/ 1623618 h 2373580"/>
              <a:gd name="connsiteX2" fmla="*/ 4126239 w 4554666"/>
              <a:gd name="connsiteY2" fmla="*/ 2373580 h 2373580"/>
              <a:gd name="connsiteX3" fmla="*/ 0 w 4554666"/>
              <a:gd name="connsiteY3" fmla="*/ 16404 h 2373580"/>
            </a:gdLst>
            <a:ahLst/>
            <a:cxnLst>
              <a:cxn ang="0">
                <a:pos x="connsiteX0" y="connsiteY0"/>
              </a:cxn>
              <a:cxn ang="0">
                <a:pos x="connsiteX1" y="connsiteY1"/>
              </a:cxn>
              <a:cxn ang="0">
                <a:pos x="connsiteX2" y="connsiteY2"/>
              </a:cxn>
              <a:cxn ang="0">
                <a:pos x="connsiteX3" y="connsiteY3"/>
              </a:cxn>
            </a:cxnLst>
            <a:rect l="l" t="t" r="r" b="b"/>
            <a:pathLst>
              <a:path w="4554666" h="2373580">
                <a:moveTo>
                  <a:pt x="3963727" y="0"/>
                </a:moveTo>
                <a:lnTo>
                  <a:pt x="4554666" y="1623618"/>
                </a:lnTo>
                <a:lnTo>
                  <a:pt x="4126239" y="2373580"/>
                </a:lnTo>
                <a:lnTo>
                  <a:pt x="0" y="16404"/>
                </a:lnTo>
                <a:close/>
              </a:path>
            </a:pathLst>
          </a:custGeom>
          <a:solidFill>
            <a:srgbClr val="00788A"/>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GB">
              <a:ln>
                <a:noFill/>
              </a:ln>
            </a:endParaRPr>
          </a:p>
        </p:txBody>
      </p:sp>
      <p:sp>
        <p:nvSpPr>
          <p:cNvPr id="11" name="Text Placeholder 2">
            <a:extLst>
              <a:ext uri="{FF2B5EF4-FFF2-40B4-BE49-F238E27FC236}">
                <a16:creationId xmlns:a16="http://schemas.microsoft.com/office/drawing/2014/main" id="{45F1926B-7E8B-449A-9B0B-6A4878367962}"/>
              </a:ext>
            </a:extLst>
          </p:cNvPr>
          <p:cNvSpPr>
            <a:spLocks noGrp="1"/>
          </p:cNvSpPr>
          <p:nvPr>
            <p:ph type="body" sz="quarter" idx="37" hasCustomPrompt="1"/>
          </p:nvPr>
        </p:nvSpPr>
        <p:spPr>
          <a:xfrm>
            <a:off x="430637" y="4287939"/>
            <a:ext cx="6759211" cy="436461"/>
          </a:xfrm>
          <a:prstGeom prst="rect">
            <a:avLst/>
          </a:prstGeom>
        </p:spPr>
        <p:txBody>
          <a:bodyPr lIns="0" tIns="0" rIns="0" bIns="0">
            <a:noAutofit/>
          </a:bodyPr>
          <a:lstStyle>
            <a:lvl1pPr marL="0" indent="0">
              <a:lnSpc>
                <a:spcPct val="90000"/>
              </a:lnSpc>
              <a:spcBef>
                <a:spcPts val="0"/>
              </a:spcBef>
              <a:buNone/>
              <a:defRPr sz="3200" b="1">
                <a:solidFill>
                  <a:srgbClr val="003C4E"/>
                </a:solidFill>
                <a:latin typeface="Arial Black" panose="020B0A04020102020204" pitchFamily="34" charset="0"/>
              </a:defRPr>
            </a:lvl1pPr>
            <a:lvl2pPr marL="457200" indent="0">
              <a:buNone/>
              <a:defRPr sz="4400">
                <a:latin typeface="+mj-lt"/>
              </a:defRPr>
            </a:lvl2pPr>
            <a:lvl3pPr marL="914400" indent="0">
              <a:buNone/>
              <a:defRPr sz="4000">
                <a:latin typeface="+mj-lt"/>
              </a:defRPr>
            </a:lvl3pPr>
            <a:lvl4pPr marL="1371600" indent="0">
              <a:buNone/>
              <a:defRPr sz="3600">
                <a:latin typeface="+mj-lt"/>
              </a:defRPr>
            </a:lvl4pPr>
            <a:lvl5pPr marL="1828800" indent="0">
              <a:buNone/>
              <a:defRPr sz="3600">
                <a:latin typeface="+mj-lt"/>
              </a:defRPr>
            </a:lvl5pPr>
          </a:lstStyle>
          <a:p>
            <a:pPr lvl="0"/>
            <a:r>
              <a:rPr lang="en-US" dirty="0"/>
              <a:t>HEADLINE TEXT HERE…</a:t>
            </a:r>
          </a:p>
        </p:txBody>
      </p:sp>
      <p:sp>
        <p:nvSpPr>
          <p:cNvPr id="12" name="Text Placeholder 27">
            <a:extLst>
              <a:ext uri="{FF2B5EF4-FFF2-40B4-BE49-F238E27FC236}">
                <a16:creationId xmlns:a16="http://schemas.microsoft.com/office/drawing/2014/main" id="{F63470EA-DE90-4DC0-A84B-88DA6B1A6759}"/>
              </a:ext>
            </a:extLst>
          </p:cNvPr>
          <p:cNvSpPr>
            <a:spLocks noGrp="1"/>
          </p:cNvSpPr>
          <p:nvPr>
            <p:ph type="body" sz="quarter" idx="40" hasCustomPrompt="1"/>
          </p:nvPr>
        </p:nvSpPr>
        <p:spPr>
          <a:xfrm>
            <a:off x="430637" y="4889500"/>
            <a:ext cx="3138546" cy="2209796"/>
          </a:xfrm>
          <a:prstGeom prst="rect">
            <a:avLst/>
          </a:prstGeom>
          <a:noFill/>
        </p:spPr>
        <p:txBody>
          <a:bodyPr lIns="0" tIns="0" rIns="0" bIns="0">
            <a:noAutofit/>
          </a:bodyPr>
          <a:lstStyle>
            <a:lvl1pPr marL="0" indent="0">
              <a:spcBef>
                <a:spcPts val="0"/>
              </a:spcBef>
              <a:buNone/>
              <a:defRPr sz="1200">
                <a:solidFill>
                  <a:schemeClr val="tx2"/>
                </a:solidFill>
                <a:latin typeface="Arial" panose="020B0604020202020204" pitchFamily="34" charset="0"/>
                <a:cs typeface="Arial" panose="020B0604020202020204" pitchFamily="34" charset="0"/>
              </a:defRPr>
            </a:lvl1pPr>
          </a:lstStyle>
          <a:p>
            <a:pPr lvl="0"/>
            <a:r>
              <a:rPr lang="en-GB" dirty="0"/>
              <a:t>Click to insert body copy here</a:t>
            </a:r>
          </a:p>
        </p:txBody>
      </p:sp>
      <p:sp>
        <p:nvSpPr>
          <p:cNvPr id="13" name="Text Placeholder 27">
            <a:extLst>
              <a:ext uri="{FF2B5EF4-FFF2-40B4-BE49-F238E27FC236}">
                <a16:creationId xmlns:a16="http://schemas.microsoft.com/office/drawing/2014/main" id="{9CE0F365-1F79-239E-6966-05277D8968A7}"/>
              </a:ext>
            </a:extLst>
          </p:cNvPr>
          <p:cNvSpPr>
            <a:spLocks noGrp="1"/>
          </p:cNvSpPr>
          <p:nvPr>
            <p:ph type="body" sz="quarter" idx="41" hasCustomPrompt="1"/>
          </p:nvPr>
        </p:nvSpPr>
        <p:spPr>
          <a:xfrm>
            <a:off x="4051302" y="4889501"/>
            <a:ext cx="3138546" cy="2209795"/>
          </a:xfrm>
          <a:prstGeom prst="rect">
            <a:avLst/>
          </a:prstGeom>
          <a:noFill/>
        </p:spPr>
        <p:txBody>
          <a:bodyPr lIns="0" tIns="0" rIns="0" bIns="0">
            <a:noAutofit/>
          </a:bodyPr>
          <a:lstStyle>
            <a:lvl1pPr marL="0" indent="0">
              <a:spcBef>
                <a:spcPts val="0"/>
              </a:spcBef>
              <a:buNone/>
              <a:defRPr sz="1200">
                <a:solidFill>
                  <a:schemeClr val="tx2"/>
                </a:solidFill>
                <a:latin typeface="Arial" panose="020B0604020202020204" pitchFamily="34" charset="0"/>
                <a:cs typeface="Arial" panose="020B0604020202020204" pitchFamily="34" charset="0"/>
              </a:defRPr>
            </a:lvl1pPr>
          </a:lstStyle>
          <a:p>
            <a:pPr lvl="0"/>
            <a:r>
              <a:rPr lang="en-GB" dirty="0"/>
              <a:t>Click to insert body copy here</a:t>
            </a:r>
          </a:p>
        </p:txBody>
      </p:sp>
      <p:sp>
        <p:nvSpPr>
          <p:cNvPr id="2" name="Text Placeholder 2">
            <a:extLst>
              <a:ext uri="{FF2B5EF4-FFF2-40B4-BE49-F238E27FC236}">
                <a16:creationId xmlns:a16="http://schemas.microsoft.com/office/drawing/2014/main" id="{29A802B0-E66E-70E3-B546-74771D092A6B}"/>
              </a:ext>
            </a:extLst>
          </p:cNvPr>
          <p:cNvSpPr>
            <a:spLocks noGrp="1"/>
          </p:cNvSpPr>
          <p:nvPr>
            <p:ph type="body" sz="quarter" idx="42" hasCustomPrompt="1"/>
          </p:nvPr>
        </p:nvSpPr>
        <p:spPr>
          <a:xfrm>
            <a:off x="448039" y="7264396"/>
            <a:ext cx="6759211" cy="436462"/>
          </a:xfrm>
          <a:prstGeom prst="rect">
            <a:avLst/>
          </a:prstGeom>
        </p:spPr>
        <p:txBody>
          <a:bodyPr lIns="0" tIns="0" rIns="0" bIns="0">
            <a:noAutofit/>
          </a:bodyPr>
          <a:lstStyle>
            <a:lvl1pPr marL="0" indent="0">
              <a:lnSpc>
                <a:spcPct val="90000"/>
              </a:lnSpc>
              <a:spcBef>
                <a:spcPts val="0"/>
              </a:spcBef>
              <a:buNone/>
              <a:defRPr sz="3200" b="1">
                <a:solidFill>
                  <a:srgbClr val="00788A"/>
                </a:solidFill>
                <a:latin typeface="Arial Black" panose="020B0A04020102020204" pitchFamily="34" charset="0"/>
              </a:defRPr>
            </a:lvl1pPr>
            <a:lvl2pPr marL="457200" indent="0">
              <a:buNone/>
              <a:defRPr sz="4400">
                <a:latin typeface="+mj-lt"/>
              </a:defRPr>
            </a:lvl2pPr>
            <a:lvl3pPr marL="914400" indent="0">
              <a:buNone/>
              <a:defRPr sz="4000">
                <a:latin typeface="+mj-lt"/>
              </a:defRPr>
            </a:lvl3pPr>
            <a:lvl4pPr marL="1371600" indent="0">
              <a:buNone/>
              <a:defRPr sz="3600">
                <a:latin typeface="+mj-lt"/>
              </a:defRPr>
            </a:lvl4pPr>
            <a:lvl5pPr marL="1828800" indent="0">
              <a:buNone/>
              <a:defRPr sz="3600">
                <a:latin typeface="+mj-lt"/>
              </a:defRPr>
            </a:lvl5pPr>
          </a:lstStyle>
          <a:p>
            <a:pPr lvl="0"/>
            <a:r>
              <a:rPr lang="en-US" dirty="0"/>
              <a:t>HEADLINE TEXT HERE…</a:t>
            </a:r>
          </a:p>
        </p:txBody>
      </p:sp>
      <p:sp>
        <p:nvSpPr>
          <p:cNvPr id="4" name="Text Placeholder 27">
            <a:extLst>
              <a:ext uri="{FF2B5EF4-FFF2-40B4-BE49-F238E27FC236}">
                <a16:creationId xmlns:a16="http://schemas.microsoft.com/office/drawing/2014/main" id="{BDE78AD6-FF7D-8D41-5B98-1901578CA4CE}"/>
              </a:ext>
            </a:extLst>
          </p:cNvPr>
          <p:cNvSpPr>
            <a:spLocks noGrp="1"/>
          </p:cNvSpPr>
          <p:nvPr>
            <p:ph type="body" sz="quarter" idx="43" hasCustomPrompt="1"/>
          </p:nvPr>
        </p:nvSpPr>
        <p:spPr>
          <a:xfrm>
            <a:off x="448039" y="7861300"/>
            <a:ext cx="3138546" cy="2209800"/>
          </a:xfrm>
          <a:prstGeom prst="rect">
            <a:avLst/>
          </a:prstGeom>
          <a:noFill/>
        </p:spPr>
        <p:txBody>
          <a:bodyPr lIns="0" tIns="0" rIns="0" bIns="0">
            <a:noAutofit/>
          </a:bodyPr>
          <a:lstStyle>
            <a:lvl1pPr marL="0" indent="0">
              <a:spcBef>
                <a:spcPts val="0"/>
              </a:spcBef>
              <a:buNone/>
              <a:defRPr sz="1200">
                <a:solidFill>
                  <a:schemeClr val="tx2"/>
                </a:solidFill>
                <a:latin typeface="Arial" panose="020B0604020202020204" pitchFamily="34" charset="0"/>
                <a:cs typeface="Arial" panose="020B0604020202020204" pitchFamily="34" charset="0"/>
              </a:defRPr>
            </a:lvl1pPr>
          </a:lstStyle>
          <a:p>
            <a:pPr lvl="0"/>
            <a:r>
              <a:rPr lang="en-GB" dirty="0"/>
              <a:t>Click to insert body copy here</a:t>
            </a:r>
          </a:p>
        </p:txBody>
      </p:sp>
      <p:sp>
        <p:nvSpPr>
          <p:cNvPr id="14" name="Picture Placeholder 33">
            <a:extLst>
              <a:ext uri="{FF2B5EF4-FFF2-40B4-BE49-F238E27FC236}">
                <a16:creationId xmlns:a16="http://schemas.microsoft.com/office/drawing/2014/main" id="{05377CCA-A4D6-A7C8-3DF9-D92D3B9F2FCE}"/>
              </a:ext>
            </a:extLst>
          </p:cNvPr>
          <p:cNvSpPr>
            <a:spLocks noGrp="1"/>
          </p:cNvSpPr>
          <p:nvPr>
            <p:ph type="pic" sz="quarter" idx="44" hasCustomPrompt="1"/>
          </p:nvPr>
        </p:nvSpPr>
        <p:spPr>
          <a:xfrm>
            <a:off x="430637" y="2668329"/>
            <a:ext cx="6759211" cy="1454509"/>
          </a:xfrm>
          <a:prstGeom prst="rect">
            <a:avLst/>
          </a:prstGeom>
          <a:solidFill>
            <a:schemeClr val="bg2">
              <a:lumMod val="95000"/>
            </a:schemeClr>
          </a:solidFill>
        </p:spPr>
        <p:txBody>
          <a:bodyPr/>
          <a:lstStyle>
            <a:lvl1pPr>
              <a:defRPr sz="2400" b="1">
                <a:solidFill>
                  <a:schemeClr val="tx2">
                    <a:lumMod val="60000"/>
                    <a:lumOff val="40000"/>
                  </a:schemeClr>
                </a:solidFill>
                <a:latin typeface="+mj-lt"/>
              </a:defRPr>
            </a:lvl1pPr>
          </a:lstStyle>
          <a:p>
            <a:r>
              <a:rPr lang="en-GB" dirty="0"/>
              <a:t>CLICK TO </a:t>
            </a:r>
            <a:br>
              <a:rPr lang="en-GB" dirty="0"/>
            </a:br>
            <a:r>
              <a:rPr lang="en-GB" dirty="0"/>
              <a:t>INSERT IMAGE</a:t>
            </a:r>
          </a:p>
        </p:txBody>
      </p:sp>
      <p:pic>
        <p:nvPicPr>
          <p:cNvPr id="22" name="Picture 21" descr="Logo, company name&#10;&#10;Description automatically generated">
            <a:extLst>
              <a:ext uri="{FF2B5EF4-FFF2-40B4-BE49-F238E27FC236}">
                <a16:creationId xmlns:a16="http://schemas.microsoft.com/office/drawing/2014/main" id="{D9096517-BDB0-2B7B-5210-7D0EE3814620}"/>
              </a:ext>
            </a:extLst>
          </p:cNvPr>
          <p:cNvPicPr>
            <a:picLocks noChangeAspect="1"/>
          </p:cNvPicPr>
          <p:nvPr userDrawn="1"/>
        </p:nvPicPr>
        <p:blipFill>
          <a:blip r:embed="rId2">
            <a:alphaModFix/>
          </a:blip>
          <a:stretch>
            <a:fillRect/>
          </a:stretch>
        </p:blipFill>
        <p:spPr>
          <a:xfrm>
            <a:off x="5540400" y="410937"/>
            <a:ext cx="1790553" cy="790362"/>
          </a:xfrm>
          <a:prstGeom prst="rect">
            <a:avLst/>
          </a:prstGeom>
        </p:spPr>
      </p:pic>
      <p:sp>
        <p:nvSpPr>
          <p:cNvPr id="16" name="Text Placeholder 2">
            <a:extLst>
              <a:ext uri="{FF2B5EF4-FFF2-40B4-BE49-F238E27FC236}">
                <a16:creationId xmlns:a16="http://schemas.microsoft.com/office/drawing/2014/main" id="{D878C564-A0C7-43F5-9ED9-95857ADA0020}"/>
              </a:ext>
            </a:extLst>
          </p:cNvPr>
          <p:cNvSpPr>
            <a:spLocks noGrp="1"/>
          </p:cNvSpPr>
          <p:nvPr>
            <p:ph type="body" sz="quarter" idx="11" hasCustomPrompt="1"/>
          </p:nvPr>
        </p:nvSpPr>
        <p:spPr>
          <a:xfrm>
            <a:off x="430637" y="515782"/>
            <a:ext cx="4173215" cy="1219713"/>
          </a:xfrm>
          <a:prstGeom prst="rect">
            <a:avLst/>
          </a:prstGeom>
        </p:spPr>
        <p:txBody>
          <a:bodyPr lIns="0" tIns="0" rIns="0" bIns="0">
            <a:noAutofit/>
          </a:bodyPr>
          <a:lstStyle>
            <a:lvl1pPr marL="0" indent="0">
              <a:lnSpc>
                <a:spcPct val="90000"/>
              </a:lnSpc>
              <a:spcBef>
                <a:spcPts val="0"/>
              </a:spcBef>
              <a:buNone/>
              <a:defRPr sz="4000" b="1">
                <a:solidFill>
                  <a:srgbClr val="003C4E"/>
                </a:solidFill>
                <a:latin typeface="Arial Black" panose="020B0A04020102020204" pitchFamily="34" charset="0"/>
              </a:defRPr>
            </a:lvl1pPr>
            <a:lvl2pPr marL="457200" indent="0">
              <a:buNone/>
              <a:defRPr sz="4400">
                <a:latin typeface="+mj-lt"/>
              </a:defRPr>
            </a:lvl2pPr>
            <a:lvl3pPr marL="914400" indent="0">
              <a:buNone/>
              <a:defRPr sz="4000">
                <a:latin typeface="+mj-lt"/>
              </a:defRPr>
            </a:lvl3pPr>
            <a:lvl4pPr marL="1371600" indent="0">
              <a:buNone/>
              <a:defRPr sz="3600">
                <a:latin typeface="+mj-lt"/>
              </a:defRPr>
            </a:lvl4pPr>
            <a:lvl5pPr marL="1828800" indent="0">
              <a:buNone/>
              <a:defRPr sz="3600">
                <a:latin typeface="+mj-lt"/>
              </a:defRPr>
            </a:lvl5pPr>
          </a:lstStyle>
          <a:p>
            <a:pPr lvl="0"/>
            <a:r>
              <a:rPr lang="en-US" dirty="0"/>
              <a:t>NEWSLETTER TITLE HERE</a:t>
            </a:r>
          </a:p>
        </p:txBody>
      </p:sp>
      <p:sp>
        <p:nvSpPr>
          <p:cNvPr id="18" name="Text Placeholder 2">
            <a:extLst>
              <a:ext uri="{FF2B5EF4-FFF2-40B4-BE49-F238E27FC236}">
                <a16:creationId xmlns:a16="http://schemas.microsoft.com/office/drawing/2014/main" id="{9F1F0BE3-5598-4E47-B33E-BAE57BDC42E9}"/>
              </a:ext>
            </a:extLst>
          </p:cNvPr>
          <p:cNvSpPr>
            <a:spLocks noGrp="1"/>
          </p:cNvSpPr>
          <p:nvPr>
            <p:ph type="body" sz="quarter" idx="36" hasCustomPrompt="1"/>
          </p:nvPr>
        </p:nvSpPr>
        <p:spPr>
          <a:xfrm>
            <a:off x="430637" y="1771173"/>
            <a:ext cx="4173215" cy="494715"/>
          </a:xfrm>
          <a:prstGeom prst="rect">
            <a:avLst/>
          </a:prstGeom>
        </p:spPr>
        <p:txBody>
          <a:bodyPr lIns="0" tIns="0" rIns="0" bIns="0">
            <a:noAutofit/>
          </a:bodyPr>
          <a:lstStyle>
            <a:lvl1pPr marL="0" indent="0">
              <a:lnSpc>
                <a:spcPct val="90000"/>
              </a:lnSpc>
              <a:spcBef>
                <a:spcPts val="0"/>
              </a:spcBef>
              <a:buNone/>
              <a:defRPr sz="2000" b="0">
                <a:solidFill>
                  <a:srgbClr val="00788A"/>
                </a:solidFill>
                <a:latin typeface="Arial Black" panose="020B0A04020102020204" pitchFamily="34" charset="0"/>
              </a:defRPr>
            </a:lvl1pPr>
            <a:lvl2pPr marL="457200" indent="0">
              <a:buNone/>
              <a:defRPr sz="4400">
                <a:latin typeface="+mj-lt"/>
              </a:defRPr>
            </a:lvl2pPr>
            <a:lvl3pPr marL="914400" indent="0">
              <a:buNone/>
              <a:defRPr sz="4000">
                <a:latin typeface="+mj-lt"/>
              </a:defRPr>
            </a:lvl3pPr>
            <a:lvl4pPr marL="1371600" indent="0">
              <a:buNone/>
              <a:defRPr sz="3600">
                <a:latin typeface="+mj-lt"/>
              </a:defRPr>
            </a:lvl4pPr>
            <a:lvl5pPr marL="1828800" indent="0">
              <a:buNone/>
              <a:defRPr sz="3600">
                <a:latin typeface="+mj-lt"/>
              </a:defRPr>
            </a:lvl5pPr>
          </a:lstStyle>
          <a:p>
            <a:pPr lvl="0"/>
            <a:r>
              <a:rPr lang="en-US" dirty="0"/>
              <a:t>SUPPORTING SUBHEADING</a:t>
            </a:r>
          </a:p>
          <a:p>
            <a:pPr lvl="0"/>
            <a:r>
              <a:rPr lang="en-US" dirty="0"/>
              <a:t>TWO LINES IF NEEDED</a:t>
            </a:r>
          </a:p>
        </p:txBody>
      </p:sp>
      <p:pic>
        <p:nvPicPr>
          <p:cNvPr id="19" name="Picture 18" descr="A screenshot of a video game&#10;&#10;Description automatically generated with low confidence">
            <a:extLst>
              <a:ext uri="{FF2B5EF4-FFF2-40B4-BE49-F238E27FC236}">
                <a16:creationId xmlns:a16="http://schemas.microsoft.com/office/drawing/2014/main" id="{50B21089-F031-4AE3-B7E1-A3BBD91F28F4}"/>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51253" b="22858"/>
          <a:stretch/>
        </p:blipFill>
        <p:spPr>
          <a:xfrm>
            <a:off x="5384119" y="9613900"/>
            <a:ext cx="1709525" cy="914400"/>
          </a:xfrm>
          <a:prstGeom prst="rect">
            <a:avLst/>
          </a:prstGeom>
        </p:spPr>
      </p:pic>
    </p:spTree>
    <p:extLst>
      <p:ext uri="{BB962C8B-B14F-4D97-AF65-F5344CB8AC3E}">
        <p14:creationId xmlns:p14="http://schemas.microsoft.com/office/powerpoint/2010/main" val="9296616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A06BAD1F-BF9E-CD16-A479-1E7FCE7B2547}"/>
              </a:ext>
            </a:extLst>
          </p:cNvPr>
          <p:cNvSpPr/>
          <p:nvPr userDrawn="1"/>
        </p:nvSpPr>
        <p:spPr>
          <a:xfrm rot="19815731">
            <a:off x="3085069" y="9393231"/>
            <a:ext cx="4554666" cy="2373580"/>
          </a:xfrm>
          <a:custGeom>
            <a:avLst/>
            <a:gdLst>
              <a:gd name="connsiteX0" fmla="*/ 3963727 w 4554666"/>
              <a:gd name="connsiteY0" fmla="*/ 0 h 2373580"/>
              <a:gd name="connsiteX1" fmla="*/ 4554666 w 4554666"/>
              <a:gd name="connsiteY1" fmla="*/ 1623618 h 2373580"/>
              <a:gd name="connsiteX2" fmla="*/ 4126239 w 4554666"/>
              <a:gd name="connsiteY2" fmla="*/ 2373580 h 2373580"/>
              <a:gd name="connsiteX3" fmla="*/ 0 w 4554666"/>
              <a:gd name="connsiteY3" fmla="*/ 16404 h 2373580"/>
            </a:gdLst>
            <a:ahLst/>
            <a:cxnLst>
              <a:cxn ang="0">
                <a:pos x="connsiteX0" y="connsiteY0"/>
              </a:cxn>
              <a:cxn ang="0">
                <a:pos x="connsiteX1" y="connsiteY1"/>
              </a:cxn>
              <a:cxn ang="0">
                <a:pos x="connsiteX2" y="connsiteY2"/>
              </a:cxn>
              <a:cxn ang="0">
                <a:pos x="connsiteX3" y="connsiteY3"/>
              </a:cxn>
            </a:cxnLst>
            <a:rect l="l" t="t" r="r" b="b"/>
            <a:pathLst>
              <a:path w="4554666" h="2373580">
                <a:moveTo>
                  <a:pt x="3963727" y="0"/>
                </a:moveTo>
                <a:lnTo>
                  <a:pt x="4554666" y="1623618"/>
                </a:lnTo>
                <a:lnTo>
                  <a:pt x="4126239" y="2373580"/>
                </a:lnTo>
                <a:lnTo>
                  <a:pt x="0" y="16404"/>
                </a:lnTo>
                <a:close/>
              </a:path>
            </a:pathLst>
          </a:custGeom>
          <a:solidFill>
            <a:srgbClr val="00788A"/>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GB">
              <a:ln>
                <a:noFill/>
              </a:ln>
            </a:endParaRPr>
          </a:p>
        </p:txBody>
      </p:sp>
      <p:sp>
        <p:nvSpPr>
          <p:cNvPr id="11" name="Text Placeholder 2">
            <a:extLst>
              <a:ext uri="{FF2B5EF4-FFF2-40B4-BE49-F238E27FC236}">
                <a16:creationId xmlns:a16="http://schemas.microsoft.com/office/drawing/2014/main" id="{45F1926B-7E8B-449A-9B0B-6A4878367962}"/>
              </a:ext>
            </a:extLst>
          </p:cNvPr>
          <p:cNvSpPr>
            <a:spLocks noGrp="1"/>
          </p:cNvSpPr>
          <p:nvPr>
            <p:ph type="body" sz="quarter" idx="37" hasCustomPrompt="1"/>
          </p:nvPr>
        </p:nvSpPr>
        <p:spPr>
          <a:xfrm>
            <a:off x="430637" y="4287939"/>
            <a:ext cx="6759211" cy="436461"/>
          </a:xfrm>
          <a:prstGeom prst="rect">
            <a:avLst/>
          </a:prstGeom>
        </p:spPr>
        <p:txBody>
          <a:bodyPr lIns="0" tIns="0" rIns="0" bIns="0">
            <a:noAutofit/>
          </a:bodyPr>
          <a:lstStyle>
            <a:lvl1pPr marL="0" indent="0">
              <a:lnSpc>
                <a:spcPct val="90000"/>
              </a:lnSpc>
              <a:spcBef>
                <a:spcPts val="0"/>
              </a:spcBef>
              <a:buNone/>
              <a:defRPr sz="3200" b="1">
                <a:solidFill>
                  <a:srgbClr val="00788A"/>
                </a:solidFill>
                <a:latin typeface="Arial Black" panose="020B0A04020102020204" pitchFamily="34" charset="0"/>
              </a:defRPr>
            </a:lvl1pPr>
            <a:lvl2pPr marL="457200" indent="0">
              <a:buNone/>
              <a:defRPr sz="4400">
                <a:latin typeface="+mj-lt"/>
              </a:defRPr>
            </a:lvl2pPr>
            <a:lvl3pPr marL="914400" indent="0">
              <a:buNone/>
              <a:defRPr sz="4000">
                <a:latin typeface="+mj-lt"/>
              </a:defRPr>
            </a:lvl3pPr>
            <a:lvl4pPr marL="1371600" indent="0">
              <a:buNone/>
              <a:defRPr sz="3600">
                <a:latin typeface="+mj-lt"/>
              </a:defRPr>
            </a:lvl4pPr>
            <a:lvl5pPr marL="1828800" indent="0">
              <a:buNone/>
              <a:defRPr sz="3600">
                <a:latin typeface="+mj-lt"/>
              </a:defRPr>
            </a:lvl5pPr>
          </a:lstStyle>
          <a:p>
            <a:pPr lvl="0"/>
            <a:r>
              <a:rPr lang="en-US" dirty="0"/>
              <a:t>HEADLINE TEXT HERE…</a:t>
            </a:r>
          </a:p>
        </p:txBody>
      </p:sp>
      <p:sp>
        <p:nvSpPr>
          <p:cNvPr id="12" name="Text Placeholder 27">
            <a:extLst>
              <a:ext uri="{FF2B5EF4-FFF2-40B4-BE49-F238E27FC236}">
                <a16:creationId xmlns:a16="http://schemas.microsoft.com/office/drawing/2014/main" id="{F63470EA-DE90-4DC0-A84B-88DA6B1A6759}"/>
              </a:ext>
            </a:extLst>
          </p:cNvPr>
          <p:cNvSpPr>
            <a:spLocks noGrp="1"/>
          </p:cNvSpPr>
          <p:nvPr>
            <p:ph type="body" sz="quarter" idx="40" hasCustomPrompt="1"/>
          </p:nvPr>
        </p:nvSpPr>
        <p:spPr>
          <a:xfrm>
            <a:off x="430637" y="5286744"/>
            <a:ext cx="3138546" cy="1711162"/>
          </a:xfrm>
          <a:prstGeom prst="rect">
            <a:avLst/>
          </a:prstGeom>
          <a:noFill/>
        </p:spPr>
        <p:txBody>
          <a:bodyPr lIns="0" tIns="0" rIns="0" bIns="0">
            <a:noAutofit/>
          </a:bodyPr>
          <a:lstStyle>
            <a:lvl1pPr marL="0" indent="0">
              <a:spcBef>
                <a:spcPts val="0"/>
              </a:spcBef>
              <a:buNone/>
              <a:defRPr sz="1200">
                <a:solidFill>
                  <a:schemeClr val="tx2"/>
                </a:solidFill>
                <a:latin typeface="Arial" panose="020B0604020202020204" pitchFamily="34" charset="0"/>
                <a:cs typeface="Arial" panose="020B0604020202020204" pitchFamily="34" charset="0"/>
              </a:defRPr>
            </a:lvl1pPr>
          </a:lstStyle>
          <a:p>
            <a:pPr lvl="0"/>
            <a:r>
              <a:rPr lang="en-GB" dirty="0"/>
              <a:t>Click to insert body copy here</a:t>
            </a:r>
          </a:p>
        </p:txBody>
      </p:sp>
      <p:sp>
        <p:nvSpPr>
          <p:cNvPr id="13" name="Text Placeholder 27">
            <a:extLst>
              <a:ext uri="{FF2B5EF4-FFF2-40B4-BE49-F238E27FC236}">
                <a16:creationId xmlns:a16="http://schemas.microsoft.com/office/drawing/2014/main" id="{9CE0F365-1F79-239E-6966-05277D8968A7}"/>
              </a:ext>
            </a:extLst>
          </p:cNvPr>
          <p:cNvSpPr>
            <a:spLocks noGrp="1"/>
          </p:cNvSpPr>
          <p:nvPr>
            <p:ph type="body" sz="quarter" idx="41" hasCustomPrompt="1"/>
          </p:nvPr>
        </p:nvSpPr>
        <p:spPr>
          <a:xfrm>
            <a:off x="4051302" y="5319273"/>
            <a:ext cx="3138546" cy="2999227"/>
          </a:xfrm>
          <a:prstGeom prst="rect">
            <a:avLst/>
          </a:prstGeom>
          <a:noFill/>
        </p:spPr>
        <p:txBody>
          <a:bodyPr lIns="0" tIns="0" rIns="0" bIns="0">
            <a:noAutofit/>
          </a:bodyPr>
          <a:lstStyle>
            <a:lvl1pPr marL="0" indent="0">
              <a:spcBef>
                <a:spcPts val="0"/>
              </a:spcBef>
              <a:buNone/>
              <a:defRPr sz="1200">
                <a:solidFill>
                  <a:schemeClr val="tx2"/>
                </a:solidFill>
                <a:latin typeface="Arial" panose="020B0604020202020204" pitchFamily="34" charset="0"/>
                <a:cs typeface="Arial" panose="020B0604020202020204" pitchFamily="34" charset="0"/>
              </a:defRPr>
            </a:lvl1pPr>
          </a:lstStyle>
          <a:p>
            <a:pPr lvl="0"/>
            <a:r>
              <a:rPr lang="en-GB" dirty="0"/>
              <a:t>Click to insert body copy here</a:t>
            </a:r>
          </a:p>
        </p:txBody>
      </p:sp>
      <p:sp>
        <p:nvSpPr>
          <p:cNvPr id="6" name="Text Placeholder 21">
            <a:extLst>
              <a:ext uri="{FF2B5EF4-FFF2-40B4-BE49-F238E27FC236}">
                <a16:creationId xmlns:a16="http://schemas.microsoft.com/office/drawing/2014/main" id="{F4524FD5-0862-EAA7-637F-A02498CD3E27}"/>
              </a:ext>
            </a:extLst>
          </p:cNvPr>
          <p:cNvSpPr>
            <a:spLocks noGrp="1"/>
          </p:cNvSpPr>
          <p:nvPr>
            <p:ph type="body" sz="quarter" idx="33" hasCustomPrompt="1"/>
          </p:nvPr>
        </p:nvSpPr>
        <p:spPr>
          <a:xfrm>
            <a:off x="441273" y="9690100"/>
            <a:ext cx="2546348" cy="357290"/>
          </a:xfrm>
          <a:prstGeom prst="rect">
            <a:avLst/>
          </a:prstGeom>
        </p:spPr>
        <p:txBody>
          <a:bodyPr lIns="0" tIns="0" rIns="0" bIns="0" anchor="b">
            <a:noAutofit/>
          </a:bodyPr>
          <a:lstStyle>
            <a:lvl1pPr marL="0" indent="0" algn="l">
              <a:buNone/>
              <a:defRPr sz="1600">
                <a:solidFill>
                  <a:schemeClr val="tx2"/>
                </a:solidFill>
                <a:latin typeface="Arial" panose="020B0604020202020204" pitchFamily="34" charset="0"/>
                <a:cs typeface="Arial" panose="020B0604020202020204" pitchFamily="34" charset="0"/>
              </a:defRPr>
            </a:lvl1pPr>
            <a:lvl2pPr marL="534604" indent="0">
              <a:buNone/>
              <a:defRPr sz="1600"/>
            </a:lvl2pPr>
            <a:lvl3pPr marL="1069208" indent="0">
              <a:buNone/>
              <a:defRPr sz="1600"/>
            </a:lvl3pPr>
            <a:lvl4pPr marL="1603812" indent="0">
              <a:buNone/>
              <a:defRPr sz="1600"/>
            </a:lvl4pPr>
            <a:lvl5pPr marL="2138416" indent="0">
              <a:buNone/>
              <a:defRPr sz="1600"/>
            </a:lvl5pPr>
          </a:lstStyle>
          <a:p>
            <a:pPr lvl="0"/>
            <a:r>
              <a:rPr lang="en-GB" dirty="0"/>
              <a:t>Insert name here</a:t>
            </a:r>
          </a:p>
        </p:txBody>
      </p:sp>
      <p:sp>
        <p:nvSpPr>
          <p:cNvPr id="7" name="Text Placeholder 27">
            <a:extLst>
              <a:ext uri="{FF2B5EF4-FFF2-40B4-BE49-F238E27FC236}">
                <a16:creationId xmlns:a16="http://schemas.microsoft.com/office/drawing/2014/main" id="{146CC355-6393-2C02-BB1B-B816DFBBD753}"/>
              </a:ext>
            </a:extLst>
          </p:cNvPr>
          <p:cNvSpPr>
            <a:spLocks noGrp="1"/>
          </p:cNvSpPr>
          <p:nvPr>
            <p:ph type="body" sz="quarter" idx="34" hasCustomPrompt="1"/>
          </p:nvPr>
        </p:nvSpPr>
        <p:spPr>
          <a:xfrm>
            <a:off x="434923" y="7861300"/>
            <a:ext cx="3157120" cy="1665798"/>
          </a:xfrm>
          <a:prstGeom prst="rect">
            <a:avLst/>
          </a:prstGeom>
          <a:noFill/>
        </p:spPr>
        <p:txBody>
          <a:bodyPr lIns="0" tIns="0" rIns="0" bIns="0">
            <a:noAutofit/>
          </a:bodyPr>
          <a:lstStyle>
            <a:lvl1pPr marL="0" indent="0">
              <a:spcBef>
                <a:spcPts val="0"/>
              </a:spcBef>
              <a:buNone/>
              <a:defRPr sz="1600" b="1">
                <a:solidFill>
                  <a:srgbClr val="003C4E"/>
                </a:solidFill>
                <a:latin typeface="Arial Black" panose="020B0A04020102020204" pitchFamily="34" charset="0"/>
              </a:defRPr>
            </a:lvl1pPr>
          </a:lstStyle>
          <a:p>
            <a:pPr lvl="0"/>
            <a:r>
              <a:rPr lang="en-GB" dirty="0"/>
              <a:t>Insert quote here</a:t>
            </a:r>
          </a:p>
        </p:txBody>
      </p:sp>
      <p:sp>
        <p:nvSpPr>
          <p:cNvPr id="14" name="Freeform: Shape 13">
            <a:extLst>
              <a:ext uri="{FF2B5EF4-FFF2-40B4-BE49-F238E27FC236}">
                <a16:creationId xmlns:a16="http://schemas.microsoft.com/office/drawing/2014/main" id="{7CDE1CFC-F02E-0E04-F41B-014C5386CB2E}"/>
              </a:ext>
            </a:extLst>
          </p:cNvPr>
          <p:cNvSpPr/>
          <p:nvPr userDrawn="1"/>
        </p:nvSpPr>
        <p:spPr>
          <a:xfrm>
            <a:off x="422698" y="7397563"/>
            <a:ext cx="389877" cy="301617"/>
          </a:xfrm>
          <a:custGeom>
            <a:avLst/>
            <a:gdLst>
              <a:gd name="connsiteX0" fmla="*/ 173260 w 623982"/>
              <a:gd name="connsiteY0" fmla="*/ 95 h 482726"/>
              <a:gd name="connsiteX1" fmla="*/ 265748 w 623982"/>
              <a:gd name="connsiteY1" fmla="*/ 74105 h 482726"/>
              <a:gd name="connsiteX2" fmla="*/ 134588 w 623982"/>
              <a:gd name="connsiteY2" fmla="*/ 233839 h 482726"/>
              <a:gd name="connsiteX3" fmla="*/ 168212 w 623982"/>
              <a:gd name="connsiteY3" fmla="*/ 228791 h 482726"/>
              <a:gd name="connsiteX4" fmla="*/ 282607 w 623982"/>
              <a:gd name="connsiteY4" fmla="*/ 349853 h 482726"/>
              <a:gd name="connsiteX5" fmla="*/ 149733 w 623982"/>
              <a:gd name="connsiteY5" fmla="*/ 482727 h 482726"/>
              <a:gd name="connsiteX6" fmla="*/ 0 w 623982"/>
              <a:gd name="connsiteY6" fmla="*/ 311182 h 482726"/>
              <a:gd name="connsiteX7" fmla="*/ 173260 w 623982"/>
              <a:gd name="connsiteY7" fmla="*/ 95 h 482726"/>
              <a:gd name="connsiteX8" fmla="*/ 514636 w 623982"/>
              <a:gd name="connsiteY8" fmla="*/ 95 h 482726"/>
              <a:gd name="connsiteX9" fmla="*/ 608838 w 623982"/>
              <a:gd name="connsiteY9" fmla="*/ 74105 h 482726"/>
              <a:gd name="connsiteX10" fmla="*/ 477679 w 623982"/>
              <a:gd name="connsiteY10" fmla="*/ 233839 h 482726"/>
              <a:gd name="connsiteX11" fmla="*/ 511302 w 623982"/>
              <a:gd name="connsiteY11" fmla="*/ 228791 h 482726"/>
              <a:gd name="connsiteX12" fmla="*/ 623983 w 623982"/>
              <a:gd name="connsiteY12" fmla="*/ 349853 h 482726"/>
              <a:gd name="connsiteX13" fmla="*/ 491109 w 623982"/>
              <a:gd name="connsiteY13" fmla="*/ 482727 h 482726"/>
              <a:gd name="connsiteX14" fmla="*/ 343091 w 623982"/>
              <a:gd name="connsiteY14" fmla="*/ 311182 h 482726"/>
              <a:gd name="connsiteX15" fmla="*/ 514636 w 623982"/>
              <a:gd name="connsiteY15" fmla="*/ 0 h 482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3982" h="482726">
                <a:moveTo>
                  <a:pt x="173260" y="95"/>
                </a:moveTo>
                <a:lnTo>
                  <a:pt x="265748" y="74105"/>
                </a:lnTo>
                <a:cubicBezTo>
                  <a:pt x="211931" y="102680"/>
                  <a:pt x="149733" y="173355"/>
                  <a:pt x="134588" y="233839"/>
                </a:cubicBezTo>
                <a:cubicBezTo>
                  <a:pt x="139637" y="230505"/>
                  <a:pt x="154781" y="228791"/>
                  <a:pt x="168212" y="228791"/>
                </a:cubicBezTo>
                <a:cubicBezTo>
                  <a:pt x="232124" y="228791"/>
                  <a:pt x="282607" y="277559"/>
                  <a:pt x="282607" y="349853"/>
                </a:cubicBezTo>
                <a:cubicBezTo>
                  <a:pt x="282607" y="422148"/>
                  <a:pt x="222028" y="482727"/>
                  <a:pt x="149733" y="482727"/>
                </a:cubicBezTo>
                <a:cubicBezTo>
                  <a:pt x="70676" y="482727"/>
                  <a:pt x="0" y="420529"/>
                  <a:pt x="0" y="311182"/>
                </a:cubicBezTo>
                <a:cubicBezTo>
                  <a:pt x="0" y="185071"/>
                  <a:pt x="68961" y="72390"/>
                  <a:pt x="173260" y="95"/>
                </a:cubicBezTo>
                <a:close/>
                <a:moveTo>
                  <a:pt x="514636" y="95"/>
                </a:moveTo>
                <a:lnTo>
                  <a:pt x="608838" y="74105"/>
                </a:lnTo>
                <a:cubicBezTo>
                  <a:pt x="555022" y="102680"/>
                  <a:pt x="491109" y="173355"/>
                  <a:pt x="477679" y="233839"/>
                </a:cubicBezTo>
                <a:cubicBezTo>
                  <a:pt x="482727" y="230505"/>
                  <a:pt x="497872" y="228791"/>
                  <a:pt x="511302" y="228791"/>
                </a:cubicBezTo>
                <a:cubicBezTo>
                  <a:pt x="573500" y="228791"/>
                  <a:pt x="623983" y="277559"/>
                  <a:pt x="623983" y="349853"/>
                </a:cubicBezTo>
                <a:cubicBezTo>
                  <a:pt x="623983" y="422148"/>
                  <a:pt x="565118" y="482727"/>
                  <a:pt x="491109" y="482727"/>
                </a:cubicBezTo>
                <a:cubicBezTo>
                  <a:pt x="412051" y="482727"/>
                  <a:pt x="343091" y="420529"/>
                  <a:pt x="343091" y="311182"/>
                </a:cubicBezTo>
                <a:cubicBezTo>
                  <a:pt x="343091" y="185071"/>
                  <a:pt x="410337" y="72390"/>
                  <a:pt x="514636" y="0"/>
                </a:cubicBezTo>
                <a:close/>
              </a:path>
            </a:pathLst>
          </a:custGeom>
          <a:solidFill>
            <a:srgbClr val="00788A"/>
          </a:solidFill>
          <a:ln w="9525" cap="flat">
            <a:noFill/>
            <a:prstDash val="solid"/>
            <a:miter/>
          </a:ln>
        </p:spPr>
        <p:txBody>
          <a:bodyPr rtlCol="0" anchor="ctr"/>
          <a:lstStyle/>
          <a:p>
            <a:endParaRPr lang="en-GB"/>
          </a:p>
        </p:txBody>
      </p:sp>
      <p:sp>
        <p:nvSpPr>
          <p:cNvPr id="15" name="Freeform: Shape 14">
            <a:extLst>
              <a:ext uri="{FF2B5EF4-FFF2-40B4-BE49-F238E27FC236}">
                <a16:creationId xmlns:a16="http://schemas.microsoft.com/office/drawing/2014/main" id="{AD87E405-E874-14AE-D4E4-3AD4D8E0718E}"/>
              </a:ext>
            </a:extLst>
          </p:cNvPr>
          <p:cNvSpPr/>
          <p:nvPr userDrawn="1"/>
        </p:nvSpPr>
        <p:spPr>
          <a:xfrm>
            <a:off x="3208516" y="9690100"/>
            <a:ext cx="389877" cy="302630"/>
          </a:xfrm>
          <a:custGeom>
            <a:avLst/>
            <a:gdLst>
              <a:gd name="connsiteX0" fmla="*/ 109347 w 623982"/>
              <a:gd name="connsiteY0" fmla="*/ 484346 h 484346"/>
              <a:gd name="connsiteX1" fmla="*/ 16859 w 623982"/>
              <a:gd name="connsiteY1" fmla="*/ 408623 h 484346"/>
              <a:gd name="connsiteX2" fmla="*/ 146400 w 623982"/>
              <a:gd name="connsiteY2" fmla="*/ 248888 h 484346"/>
              <a:gd name="connsiteX3" fmla="*/ 114395 w 623982"/>
              <a:gd name="connsiteY3" fmla="*/ 255651 h 484346"/>
              <a:gd name="connsiteX4" fmla="*/ 0 w 623982"/>
              <a:gd name="connsiteY4" fmla="*/ 134588 h 484346"/>
              <a:gd name="connsiteX5" fmla="*/ 131159 w 623982"/>
              <a:gd name="connsiteY5" fmla="*/ 0 h 484346"/>
              <a:gd name="connsiteX6" fmla="*/ 282512 w 623982"/>
              <a:gd name="connsiteY6" fmla="*/ 171545 h 484346"/>
              <a:gd name="connsiteX7" fmla="*/ 109252 w 623982"/>
              <a:gd name="connsiteY7" fmla="*/ 484346 h 484346"/>
              <a:gd name="connsiteX8" fmla="*/ 450723 w 623982"/>
              <a:gd name="connsiteY8" fmla="*/ 484346 h 484346"/>
              <a:gd name="connsiteX9" fmla="*/ 358235 w 623982"/>
              <a:gd name="connsiteY9" fmla="*/ 408623 h 484346"/>
              <a:gd name="connsiteX10" fmla="*/ 489395 w 623982"/>
              <a:gd name="connsiteY10" fmla="*/ 248888 h 484346"/>
              <a:gd name="connsiteX11" fmla="*/ 455771 w 623982"/>
              <a:gd name="connsiteY11" fmla="*/ 255651 h 484346"/>
              <a:gd name="connsiteX12" fmla="*/ 341376 w 623982"/>
              <a:gd name="connsiteY12" fmla="*/ 134588 h 484346"/>
              <a:gd name="connsiteX13" fmla="*/ 474250 w 623982"/>
              <a:gd name="connsiteY13" fmla="*/ 0 h 484346"/>
              <a:gd name="connsiteX14" fmla="*/ 623983 w 623982"/>
              <a:gd name="connsiteY14" fmla="*/ 171545 h 484346"/>
              <a:gd name="connsiteX15" fmla="*/ 450723 w 623982"/>
              <a:gd name="connsiteY15" fmla="*/ 484346 h 484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3982" h="484346">
                <a:moveTo>
                  <a:pt x="109347" y="484346"/>
                </a:moveTo>
                <a:lnTo>
                  <a:pt x="16859" y="408623"/>
                </a:lnTo>
                <a:cubicBezTo>
                  <a:pt x="70676" y="380048"/>
                  <a:pt x="132874" y="309372"/>
                  <a:pt x="146400" y="248888"/>
                </a:cubicBezTo>
                <a:cubicBezTo>
                  <a:pt x="141351" y="252222"/>
                  <a:pt x="126206" y="255651"/>
                  <a:pt x="114395" y="255651"/>
                </a:cubicBezTo>
                <a:cubicBezTo>
                  <a:pt x="50483" y="255651"/>
                  <a:pt x="0" y="205169"/>
                  <a:pt x="0" y="134588"/>
                </a:cubicBezTo>
                <a:cubicBezTo>
                  <a:pt x="0" y="64008"/>
                  <a:pt x="60579" y="0"/>
                  <a:pt x="131159" y="0"/>
                </a:cubicBezTo>
                <a:cubicBezTo>
                  <a:pt x="210217" y="0"/>
                  <a:pt x="282512" y="62198"/>
                  <a:pt x="282512" y="171545"/>
                </a:cubicBezTo>
                <a:cubicBezTo>
                  <a:pt x="282512" y="297656"/>
                  <a:pt x="211836" y="410337"/>
                  <a:pt x="109252" y="484346"/>
                </a:cubicBezTo>
                <a:close/>
                <a:moveTo>
                  <a:pt x="450723" y="484346"/>
                </a:moveTo>
                <a:lnTo>
                  <a:pt x="358235" y="408623"/>
                </a:lnTo>
                <a:cubicBezTo>
                  <a:pt x="412052" y="380048"/>
                  <a:pt x="474250" y="309372"/>
                  <a:pt x="489395" y="248888"/>
                </a:cubicBezTo>
                <a:cubicBezTo>
                  <a:pt x="482632" y="252222"/>
                  <a:pt x="469202" y="255651"/>
                  <a:pt x="455771" y="255651"/>
                </a:cubicBezTo>
                <a:cubicBezTo>
                  <a:pt x="391859" y="255651"/>
                  <a:pt x="341376" y="205169"/>
                  <a:pt x="341376" y="134588"/>
                </a:cubicBezTo>
                <a:cubicBezTo>
                  <a:pt x="341376" y="64008"/>
                  <a:pt x="401955" y="0"/>
                  <a:pt x="474250" y="0"/>
                </a:cubicBezTo>
                <a:cubicBezTo>
                  <a:pt x="553308" y="0"/>
                  <a:pt x="623983" y="62198"/>
                  <a:pt x="623983" y="171545"/>
                </a:cubicBezTo>
                <a:cubicBezTo>
                  <a:pt x="623983" y="297656"/>
                  <a:pt x="555022" y="410337"/>
                  <a:pt x="450723" y="484346"/>
                </a:cubicBezTo>
                <a:close/>
              </a:path>
            </a:pathLst>
          </a:custGeom>
          <a:solidFill>
            <a:srgbClr val="00788A"/>
          </a:solidFill>
          <a:ln w="9525" cap="flat">
            <a:noFill/>
            <a:prstDash val="solid"/>
            <a:miter/>
          </a:ln>
        </p:spPr>
        <p:txBody>
          <a:bodyPr rtlCol="0" anchor="ctr"/>
          <a:lstStyle/>
          <a:p>
            <a:endParaRPr lang="en-GB"/>
          </a:p>
        </p:txBody>
      </p:sp>
      <p:cxnSp>
        <p:nvCxnSpPr>
          <p:cNvPr id="16" name="Straight Connector 15">
            <a:extLst>
              <a:ext uri="{FF2B5EF4-FFF2-40B4-BE49-F238E27FC236}">
                <a16:creationId xmlns:a16="http://schemas.microsoft.com/office/drawing/2014/main" id="{4052C558-1AB4-24A8-150D-55F13569E38F}"/>
              </a:ext>
            </a:extLst>
          </p:cNvPr>
          <p:cNvCxnSpPr>
            <a:cxnSpLocks/>
          </p:cNvCxnSpPr>
          <p:nvPr userDrawn="1"/>
        </p:nvCxnSpPr>
        <p:spPr>
          <a:xfrm flipH="1">
            <a:off x="422698" y="7175500"/>
            <a:ext cx="3138546" cy="0"/>
          </a:xfrm>
          <a:prstGeom prst="line">
            <a:avLst/>
          </a:prstGeom>
          <a:ln>
            <a:solidFill>
              <a:srgbClr val="00788A"/>
            </a:solidFill>
          </a:ln>
          <a:effectLst/>
        </p:spPr>
        <p:style>
          <a:lnRef idx="2">
            <a:schemeClr val="accent1"/>
          </a:lnRef>
          <a:fillRef idx="0">
            <a:schemeClr val="accent1"/>
          </a:fillRef>
          <a:effectRef idx="1">
            <a:schemeClr val="accent1"/>
          </a:effectRef>
          <a:fontRef idx="minor">
            <a:schemeClr val="tx1"/>
          </a:fontRef>
        </p:style>
      </p:cxnSp>
      <p:sp>
        <p:nvSpPr>
          <p:cNvPr id="18" name="Text Placeholder 112">
            <a:extLst>
              <a:ext uri="{FF2B5EF4-FFF2-40B4-BE49-F238E27FC236}">
                <a16:creationId xmlns:a16="http://schemas.microsoft.com/office/drawing/2014/main" id="{33D85380-BE61-AC37-70B9-7207B3390623}"/>
              </a:ext>
            </a:extLst>
          </p:cNvPr>
          <p:cNvSpPr>
            <a:spLocks noGrp="1"/>
          </p:cNvSpPr>
          <p:nvPr>
            <p:ph type="body" sz="quarter" idx="42" hasCustomPrompt="1"/>
          </p:nvPr>
        </p:nvSpPr>
        <p:spPr>
          <a:xfrm>
            <a:off x="4051303" y="4884839"/>
            <a:ext cx="3138546" cy="375385"/>
          </a:xfrm>
          <a:prstGeom prst="rect">
            <a:avLst/>
          </a:prstGeom>
        </p:spPr>
        <p:txBody>
          <a:bodyPr lIns="0" tIns="0" rIns="0" bIns="0"/>
          <a:lstStyle>
            <a:lvl1pPr>
              <a:defRPr sz="1800">
                <a:solidFill>
                  <a:srgbClr val="003C4E"/>
                </a:solidFill>
                <a:latin typeface="Arial Black" panose="020B0A04020102020204" pitchFamily="34" charset="0"/>
              </a:defRPr>
            </a:lvl1pPr>
          </a:lstStyle>
          <a:p>
            <a:r>
              <a:rPr lang="en-GB" dirty="0"/>
              <a:t>Heading here</a:t>
            </a:r>
          </a:p>
        </p:txBody>
      </p:sp>
      <p:sp>
        <p:nvSpPr>
          <p:cNvPr id="19" name="Text Placeholder 112">
            <a:extLst>
              <a:ext uri="{FF2B5EF4-FFF2-40B4-BE49-F238E27FC236}">
                <a16:creationId xmlns:a16="http://schemas.microsoft.com/office/drawing/2014/main" id="{A8C4F073-F738-BA43-51EA-C931A40C46D0}"/>
              </a:ext>
            </a:extLst>
          </p:cNvPr>
          <p:cNvSpPr>
            <a:spLocks noGrp="1"/>
          </p:cNvSpPr>
          <p:nvPr>
            <p:ph type="body" sz="quarter" idx="43" hasCustomPrompt="1"/>
          </p:nvPr>
        </p:nvSpPr>
        <p:spPr>
          <a:xfrm>
            <a:off x="429367" y="4884839"/>
            <a:ext cx="3138546" cy="375385"/>
          </a:xfrm>
          <a:prstGeom prst="rect">
            <a:avLst/>
          </a:prstGeom>
        </p:spPr>
        <p:txBody>
          <a:bodyPr lIns="0" tIns="0" rIns="0" bIns="0"/>
          <a:lstStyle>
            <a:lvl1pPr>
              <a:defRPr sz="1800">
                <a:solidFill>
                  <a:srgbClr val="003C4E"/>
                </a:solidFill>
                <a:latin typeface="Arial Black" panose="020B0A04020102020204" pitchFamily="34" charset="0"/>
              </a:defRPr>
            </a:lvl1pPr>
          </a:lstStyle>
          <a:p>
            <a:r>
              <a:rPr lang="en-GB" dirty="0"/>
              <a:t>Heading here</a:t>
            </a:r>
          </a:p>
        </p:txBody>
      </p:sp>
      <p:sp>
        <p:nvSpPr>
          <p:cNvPr id="4" name="Picture Placeholder 33">
            <a:extLst>
              <a:ext uri="{FF2B5EF4-FFF2-40B4-BE49-F238E27FC236}">
                <a16:creationId xmlns:a16="http://schemas.microsoft.com/office/drawing/2014/main" id="{2F998112-A25D-0D43-5C02-B0A720D5837E}"/>
              </a:ext>
            </a:extLst>
          </p:cNvPr>
          <p:cNvSpPr>
            <a:spLocks noGrp="1"/>
          </p:cNvSpPr>
          <p:nvPr>
            <p:ph type="pic" sz="quarter" idx="44" hasCustomPrompt="1"/>
          </p:nvPr>
        </p:nvSpPr>
        <p:spPr>
          <a:xfrm>
            <a:off x="430637" y="2668329"/>
            <a:ext cx="6759211" cy="1454509"/>
          </a:xfrm>
          <a:prstGeom prst="rect">
            <a:avLst/>
          </a:prstGeom>
          <a:solidFill>
            <a:schemeClr val="bg2">
              <a:lumMod val="95000"/>
            </a:schemeClr>
          </a:solidFill>
        </p:spPr>
        <p:txBody>
          <a:bodyPr/>
          <a:lstStyle>
            <a:lvl1pPr>
              <a:defRPr sz="2400" b="1">
                <a:solidFill>
                  <a:schemeClr val="tx2">
                    <a:lumMod val="60000"/>
                    <a:lumOff val="40000"/>
                  </a:schemeClr>
                </a:solidFill>
                <a:latin typeface="+mj-lt"/>
              </a:defRPr>
            </a:lvl1pPr>
          </a:lstStyle>
          <a:p>
            <a:r>
              <a:rPr lang="en-GB" dirty="0"/>
              <a:t>CLICK TO </a:t>
            </a:r>
            <a:br>
              <a:rPr lang="en-GB" dirty="0"/>
            </a:br>
            <a:r>
              <a:rPr lang="en-GB" dirty="0"/>
              <a:t>INSERT IMAGE</a:t>
            </a:r>
          </a:p>
        </p:txBody>
      </p:sp>
      <p:pic>
        <p:nvPicPr>
          <p:cNvPr id="2" name="Picture 1" descr="Logo, company name&#10;&#10;Description automatically generated">
            <a:extLst>
              <a:ext uri="{FF2B5EF4-FFF2-40B4-BE49-F238E27FC236}">
                <a16:creationId xmlns:a16="http://schemas.microsoft.com/office/drawing/2014/main" id="{E4E790B2-9D8C-E6DC-1C4E-421C9A859ABA}"/>
              </a:ext>
            </a:extLst>
          </p:cNvPr>
          <p:cNvPicPr>
            <a:picLocks noChangeAspect="1"/>
          </p:cNvPicPr>
          <p:nvPr userDrawn="1"/>
        </p:nvPicPr>
        <p:blipFill>
          <a:blip r:embed="rId2">
            <a:alphaModFix/>
          </a:blip>
          <a:stretch>
            <a:fillRect/>
          </a:stretch>
        </p:blipFill>
        <p:spPr>
          <a:xfrm>
            <a:off x="5540400" y="410937"/>
            <a:ext cx="1790553" cy="790362"/>
          </a:xfrm>
          <a:prstGeom prst="rect">
            <a:avLst/>
          </a:prstGeom>
        </p:spPr>
      </p:pic>
      <p:sp>
        <p:nvSpPr>
          <p:cNvPr id="20" name="Subtitle 2">
            <a:extLst>
              <a:ext uri="{FF2B5EF4-FFF2-40B4-BE49-F238E27FC236}">
                <a16:creationId xmlns:a16="http://schemas.microsoft.com/office/drawing/2014/main" id="{02B15FDD-411F-401E-B069-C594653D29B2}"/>
              </a:ext>
            </a:extLst>
          </p:cNvPr>
          <p:cNvSpPr>
            <a:spLocks noGrp="1"/>
          </p:cNvSpPr>
          <p:nvPr>
            <p:ph type="subTitle" idx="13" hasCustomPrompt="1"/>
          </p:nvPr>
        </p:nvSpPr>
        <p:spPr>
          <a:xfrm>
            <a:off x="5362402" y="9758704"/>
            <a:ext cx="1327148" cy="577371"/>
          </a:xfrm>
          <a:prstGeom prst="rect">
            <a:avLst/>
          </a:prstGeom>
        </p:spPr>
        <p:txBody>
          <a:bodyPr lIns="0" tIns="0" rIns="0" bIns="0">
            <a:normAutofit/>
          </a:bodyPr>
          <a:lstStyle>
            <a:lvl1pPr marL="0" indent="0" algn="l">
              <a:buNone/>
              <a:defRPr sz="1400" b="0" i="0">
                <a:solidFill>
                  <a:schemeClr val="bg1"/>
                </a:solidFill>
                <a:latin typeface="Arial Black" panose="020B0A04020102020204" pitchFamily="34" charset="0"/>
                <a:cs typeface="Arial" panose="020B0604020202020204" pitchFamily="34" charset="0"/>
              </a:defRPr>
            </a:lvl1pPr>
            <a:lvl2pPr marL="534604" indent="0" algn="ctr">
              <a:buNone/>
              <a:defRPr>
                <a:solidFill>
                  <a:schemeClr val="tx1">
                    <a:tint val="75000"/>
                  </a:schemeClr>
                </a:solidFill>
              </a:defRPr>
            </a:lvl2pPr>
            <a:lvl3pPr marL="1069208" indent="0" algn="ctr">
              <a:buNone/>
              <a:defRPr>
                <a:solidFill>
                  <a:schemeClr val="tx1">
                    <a:tint val="75000"/>
                  </a:schemeClr>
                </a:solidFill>
              </a:defRPr>
            </a:lvl3pPr>
            <a:lvl4pPr marL="1603812" indent="0" algn="ctr">
              <a:buNone/>
              <a:defRPr>
                <a:solidFill>
                  <a:schemeClr val="tx1">
                    <a:tint val="75000"/>
                  </a:schemeClr>
                </a:solidFill>
              </a:defRPr>
            </a:lvl4pPr>
            <a:lvl5pPr marL="2138416" indent="0" algn="ctr">
              <a:buNone/>
              <a:defRPr>
                <a:solidFill>
                  <a:schemeClr val="tx1">
                    <a:tint val="75000"/>
                  </a:schemeClr>
                </a:solidFill>
              </a:defRPr>
            </a:lvl5pPr>
            <a:lvl6pPr marL="2673020" indent="0" algn="ctr">
              <a:buNone/>
              <a:defRPr>
                <a:solidFill>
                  <a:schemeClr val="tx1">
                    <a:tint val="75000"/>
                  </a:schemeClr>
                </a:solidFill>
              </a:defRPr>
            </a:lvl6pPr>
            <a:lvl7pPr marL="3207624" indent="0" algn="ctr">
              <a:buNone/>
              <a:defRPr>
                <a:solidFill>
                  <a:schemeClr val="tx1">
                    <a:tint val="75000"/>
                  </a:schemeClr>
                </a:solidFill>
              </a:defRPr>
            </a:lvl7pPr>
            <a:lvl8pPr marL="3742228" indent="0" algn="ctr">
              <a:buNone/>
              <a:defRPr>
                <a:solidFill>
                  <a:schemeClr val="tx1">
                    <a:tint val="75000"/>
                  </a:schemeClr>
                </a:solidFill>
              </a:defRPr>
            </a:lvl8pPr>
            <a:lvl9pPr marL="4276832" indent="0" algn="ctr">
              <a:buNone/>
              <a:defRPr>
                <a:solidFill>
                  <a:schemeClr val="tx1">
                    <a:tint val="75000"/>
                  </a:schemeClr>
                </a:solidFill>
              </a:defRPr>
            </a:lvl9pPr>
          </a:lstStyle>
          <a:p>
            <a:r>
              <a:rPr lang="en-GB" dirty="0"/>
              <a:t>CREATING </a:t>
            </a:r>
          </a:p>
          <a:p>
            <a:r>
              <a:rPr lang="en-GB" dirty="0"/>
              <a:t>TOMORROW </a:t>
            </a:r>
          </a:p>
          <a:p>
            <a:r>
              <a:rPr lang="en-GB" dirty="0"/>
              <a:t>TOGETHER.</a:t>
            </a:r>
            <a:endParaRPr lang="en-US" dirty="0"/>
          </a:p>
        </p:txBody>
      </p:sp>
      <p:sp>
        <p:nvSpPr>
          <p:cNvPr id="21" name="Text Placeholder 2">
            <a:extLst>
              <a:ext uri="{FF2B5EF4-FFF2-40B4-BE49-F238E27FC236}">
                <a16:creationId xmlns:a16="http://schemas.microsoft.com/office/drawing/2014/main" id="{16DCC3C5-AE66-4987-B6B0-8EB055589CC4}"/>
              </a:ext>
            </a:extLst>
          </p:cNvPr>
          <p:cNvSpPr>
            <a:spLocks noGrp="1"/>
          </p:cNvSpPr>
          <p:nvPr>
            <p:ph type="body" sz="quarter" idx="11" hasCustomPrompt="1"/>
          </p:nvPr>
        </p:nvSpPr>
        <p:spPr>
          <a:xfrm>
            <a:off x="430637" y="515782"/>
            <a:ext cx="4173215" cy="1219713"/>
          </a:xfrm>
          <a:prstGeom prst="rect">
            <a:avLst/>
          </a:prstGeom>
        </p:spPr>
        <p:txBody>
          <a:bodyPr lIns="0" tIns="0" rIns="0" bIns="0">
            <a:noAutofit/>
          </a:bodyPr>
          <a:lstStyle>
            <a:lvl1pPr marL="0" indent="0">
              <a:lnSpc>
                <a:spcPct val="90000"/>
              </a:lnSpc>
              <a:spcBef>
                <a:spcPts val="0"/>
              </a:spcBef>
              <a:buNone/>
              <a:defRPr sz="4000" b="1">
                <a:solidFill>
                  <a:srgbClr val="00788A"/>
                </a:solidFill>
                <a:latin typeface="Arial Black" panose="020B0A04020102020204" pitchFamily="34" charset="0"/>
              </a:defRPr>
            </a:lvl1pPr>
            <a:lvl2pPr marL="457200" indent="0">
              <a:buNone/>
              <a:defRPr sz="4400">
                <a:latin typeface="+mj-lt"/>
              </a:defRPr>
            </a:lvl2pPr>
            <a:lvl3pPr marL="914400" indent="0">
              <a:buNone/>
              <a:defRPr sz="4000">
                <a:latin typeface="+mj-lt"/>
              </a:defRPr>
            </a:lvl3pPr>
            <a:lvl4pPr marL="1371600" indent="0">
              <a:buNone/>
              <a:defRPr sz="3600">
                <a:latin typeface="+mj-lt"/>
              </a:defRPr>
            </a:lvl4pPr>
            <a:lvl5pPr marL="1828800" indent="0">
              <a:buNone/>
              <a:defRPr sz="3600">
                <a:latin typeface="+mj-lt"/>
              </a:defRPr>
            </a:lvl5pPr>
          </a:lstStyle>
          <a:p>
            <a:pPr lvl="0"/>
            <a:r>
              <a:rPr lang="en-US" dirty="0"/>
              <a:t>NEWSLETTER TITLE HERE</a:t>
            </a:r>
          </a:p>
        </p:txBody>
      </p:sp>
      <p:sp>
        <p:nvSpPr>
          <p:cNvPr id="22" name="Text Placeholder 2">
            <a:extLst>
              <a:ext uri="{FF2B5EF4-FFF2-40B4-BE49-F238E27FC236}">
                <a16:creationId xmlns:a16="http://schemas.microsoft.com/office/drawing/2014/main" id="{944203B6-0C17-435D-8DEB-3E65E662A3CE}"/>
              </a:ext>
            </a:extLst>
          </p:cNvPr>
          <p:cNvSpPr>
            <a:spLocks noGrp="1"/>
          </p:cNvSpPr>
          <p:nvPr>
            <p:ph type="body" sz="quarter" idx="36" hasCustomPrompt="1"/>
          </p:nvPr>
        </p:nvSpPr>
        <p:spPr>
          <a:xfrm>
            <a:off x="430637" y="1771173"/>
            <a:ext cx="4173215" cy="494715"/>
          </a:xfrm>
          <a:prstGeom prst="rect">
            <a:avLst/>
          </a:prstGeom>
        </p:spPr>
        <p:txBody>
          <a:bodyPr lIns="0" tIns="0" rIns="0" bIns="0">
            <a:noAutofit/>
          </a:bodyPr>
          <a:lstStyle>
            <a:lvl1pPr marL="0" indent="0">
              <a:lnSpc>
                <a:spcPct val="90000"/>
              </a:lnSpc>
              <a:spcBef>
                <a:spcPts val="0"/>
              </a:spcBef>
              <a:buNone/>
              <a:defRPr sz="2000" b="0">
                <a:solidFill>
                  <a:srgbClr val="003C4E"/>
                </a:solidFill>
                <a:latin typeface="Arial Black" panose="020B0A04020102020204" pitchFamily="34" charset="0"/>
              </a:defRPr>
            </a:lvl1pPr>
            <a:lvl2pPr marL="457200" indent="0">
              <a:buNone/>
              <a:defRPr sz="4400">
                <a:latin typeface="+mj-lt"/>
              </a:defRPr>
            </a:lvl2pPr>
            <a:lvl3pPr marL="914400" indent="0">
              <a:buNone/>
              <a:defRPr sz="4000">
                <a:latin typeface="+mj-lt"/>
              </a:defRPr>
            </a:lvl3pPr>
            <a:lvl4pPr marL="1371600" indent="0">
              <a:buNone/>
              <a:defRPr sz="3600">
                <a:latin typeface="+mj-lt"/>
              </a:defRPr>
            </a:lvl4pPr>
            <a:lvl5pPr marL="1828800" indent="0">
              <a:buNone/>
              <a:defRPr sz="3600">
                <a:latin typeface="+mj-lt"/>
              </a:defRPr>
            </a:lvl5pPr>
          </a:lstStyle>
          <a:p>
            <a:pPr lvl="0"/>
            <a:r>
              <a:rPr lang="en-US" dirty="0"/>
              <a:t>SUPPORTING SUBHEADING</a:t>
            </a:r>
          </a:p>
          <a:p>
            <a:pPr lvl="0"/>
            <a:r>
              <a:rPr lang="en-US" dirty="0"/>
              <a:t>TWO LINES IF NEEDED</a:t>
            </a:r>
          </a:p>
        </p:txBody>
      </p:sp>
    </p:spTree>
    <p:extLst>
      <p:ext uri="{BB962C8B-B14F-4D97-AF65-F5344CB8AC3E}">
        <p14:creationId xmlns:p14="http://schemas.microsoft.com/office/powerpoint/2010/main" val="3632990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6C9A0794-9400-1897-7291-A93C2E0CEC40}"/>
              </a:ext>
            </a:extLst>
          </p:cNvPr>
          <p:cNvSpPr/>
          <p:nvPr userDrawn="1"/>
        </p:nvSpPr>
        <p:spPr>
          <a:xfrm rot="1784269" flipH="1">
            <a:off x="-2066758" y="2011674"/>
            <a:ext cx="10933085" cy="9875032"/>
          </a:xfrm>
          <a:custGeom>
            <a:avLst/>
            <a:gdLst>
              <a:gd name="connsiteX0" fmla="*/ 10115166 w 10933085"/>
              <a:gd name="connsiteY0" fmla="*/ 0 h 9875032"/>
              <a:gd name="connsiteX1" fmla="*/ 3484506 w 10933085"/>
              <a:gd name="connsiteY1" fmla="*/ 27136 h 9875032"/>
              <a:gd name="connsiteX2" fmla="*/ 0 w 10933085"/>
              <a:gd name="connsiteY2" fmla="*/ 6126767 h 9875032"/>
              <a:gd name="connsiteX3" fmla="*/ 6561341 w 10933085"/>
              <a:gd name="connsiteY3" fmla="*/ 9875032 h 9875032"/>
              <a:gd name="connsiteX4" fmla="*/ 10933085 w 10933085"/>
              <a:gd name="connsiteY4" fmla="*/ 2222289 h 9875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33085" h="9875032">
                <a:moveTo>
                  <a:pt x="10115166" y="0"/>
                </a:moveTo>
                <a:lnTo>
                  <a:pt x="3484506" y="27136"/>
                </a:lnTo>
                <a:lnTo>
                  <a:pt x="0" y="6126767"/>
                </a:lnTo>
                <a:lnTo>
                  <a:pt x="6561341" y="9875032"/>
                </a:lnTo>
                <a:lnTo>
                  <a:pt x="10933085" y="2222289"/>
                </a:lnTo>
                <a:close/>
              </a:path>
            </a:pathLst>
          </a:custGeom>
          <a:solidFill>
            <a:srgbClr val="00788A"/>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GB">
              <a:ln>
                <a:noFill/>
              </a:ln>
            </a:endParaRPr>
          </a:p>
        </p:txBody>
      </p:sp>
      <p:sp>
        <p:nvSpPr>
          <p:cNvPr id="15" name="Text Placeholder 27">
            <a:extLst>
              <a:ext uri="{FF2B5EF4-FFF2-40B4-BE49-F238E27FC236}">
                <a16:creationId xmlns:a16="http://schemas.microsoft.com/office/drawing/2014/main" id="{F29BA051-45FA-2FE7-4762-72BF77F1A0F2}"/>
              </a:ext>
            </a:extLst>
          </p:cNvPr>
          <p:cNvSpPr>
            <a:spLocks noGrp="1"/>
          </p:cNvSpPr>
          <p:nvPr>
            <p:ph type="body" sz="quarter" idx="37" hasCustomPrompt="1"/>
          </p:nvPr>
        </p:nvSpPr>
        <p:spPr>
          <a:xfrm>
            <a:off x="3922290" y="4508499"/>
            <a:ext cx="3200398" cy="2737586"/>
          </a:xfrm>
          <a:prstGeom prst="rect">
            <a:avLst/>
          </a:prstGeom>
          <a:noFill/>
        </p:spPr>
        <p:txBody>
          <a:bodyPr lIns="0" tIns="0" rIns="0" bIns="0">
            <a:noAutofit/>
          </a:bodyPr>
          <a:lstStyle>
            <a:lvl1pPr marL="0" indent="0">
              <a:spcBef>
                <a:spcPts val="0"/>
              </a:spcBef>
              <a:buNone/>
              <a:defRPr sz="1400">
                <a:solidFill>
                  <a:schemeClr val="bg1"/>
                </a:solidFill>
                <a:latin typeface="Arial" panose="020B0604020202020204" pitchFamily="34" charset="0"/>
                <a:cs typeface="Arial" panose="020B0604020202020204" pitchFamily="34" charset="0"/>
              </a:defRPr>
            </a:lvl1pPr>
          </a:lstStyle>
          <a:p>
            <a:pPr lvl="0"/>
            <a:r>
              <a:rPr lang="en-GB" dirty="0"/>
              <a:t>Click to insert body copy here</a:t>
            </a:r>
          </a:p>
        </p:txBody>
      </p:sp>
      <p:sp>
        <p:nvSpPr>
          <p:cNvPr id="16" name="Picture Placeholder 33">
            <a:extLst>
              <a:ext uri="{FF2B5EF4-FFF2-40B4-BE49-F238E27FC236}">
                <a16:creationId xmlns:a16="http://schemas.microsoft.com/office/drawing/2014/main" id="{20325244-BD62-8BE4-1C05-5EF312AC396B}"/>
              </a:ext>
            </a:extLst>
          </p:cNvPr>
          <p:cNvSpPr>
            <a:spLocks noGrp="1"/>
          </p:cNvSpPr>
          <p:nvPr>
            <p:ph type="pic" sz="quarter" idx="38" hasCustomPrompt="1"/>
          </p:nvPr>
        </p:nvSpPr>
        <p:spPr>
          <a:xfrm>
            <a:off x="430637" y="4508500"/>
            <a:ext cx="3200398" cy="2737585"/>
          </a:xfrm>
          <a:prstGeom prst="rect">
            <a:avLst/>
          </a:prstGeom>
          <a:solidFill>
            <a:schemeClr val="bg2">
              <a:lumMod val="95000"/>
            </a:schemeClr>
          </a:solidFill>
        </p:spPr>
        <p:txBody>
          <a:bodyPr/>
          <a:lstStyle>
            <a:lvl1pPr>
              <a:defRPr b="1">
                <a:solidFill>
                  <a:schemeClr val="tx2">
                    <a:lumMod val="60000"/>
                    <a:lumOff val="40000"/>
                  </a:schemeClr>
                </a:solidFill>
                <a:latin typeface="+mj-lt"/>
              </a:defRPr>
            </a:lvl1pPr>
          </a:lstStyle>
          <a:p>
            <a:r>
              <a:rPr lang="en-GB" dirty="0"/>
              <a:t>CLICK TO </a:t>
            </a:r>
            <a:br>
              <a:rPr lang="en-GB" dirty="0"/>
            </a:br>
            <a:r>
              <a:rPr lang="en-GB" dirty="0"/>
              <a:t>INSERT IMAGE</a:t>
            </a:r>
          </a:p>
        </p:txBody>
      </p:sp>
      <p:sp>
        <p:nvSpPr>
          <p:cNvPr id="17" name="Picture Placeholder 33">
            <a:extLst>
              <a:ext uri="{FF2B5EF4-FFF2-40B4-BE49-F238E27FC236}">
                <a16:creationId xmlns:a16="http://schemas.microsoft.com/office/drawing/2014/main" id="{A391D764-8D22-0A81-44FD-BE793611B5EA}"/>
              </a:ext>
            </a:extLst>
          </p:cNvPr>
          <p:cNvSpPr>
            <a:spLocks noGrp="1"/>
          </p:cNvSpPr>
          <p:nvPr>
            <p:ph type="pic" sz="quarter" idx="39" hasCustomPrompt="1"/>
          </p:nvPr>
        </p:nvSpPr>
        <p:spPr>
          <a:xfrm>
            <a:off x="3922290" y="7632698"/>
            <a:ext cx="3200398" cy="2286001"/>
          </a:xfrm>
          <a:prstGeom prst="rect">
            <a:avLst/>
          </a:prstGeom>
          <a:solidFill>
            <a:schemeClr val="bg2">
              <a:lumMod val="95000"/>
            </a:schemeClr>
          </a:solidFill>
        </p:spPr>
        <p:txBody>
          <a:bodyPr/>
          <a:lstStyle>
            <a:lvl1pPr>
              <a:defRPr b="1">
                <a:solidFill>
                  <a:schemeClr val="tx2">
                    <a:lumMod val="60000"/>
                    <a:lumOff val="40000"/>
                  </a:schemeClr>
                </a:solidFill>
                <a:latin typeface="+mj-lt"/>
              </a:defRPr>
            </a:lvl1pPr>
          </a:lstStyle>
          <a:p>
            <a:r>
              <a:rPr lang="en-GB" dirty="0"/>
              <a:t>CLICK TO </a:t>
            </a:r>
            <a:br>
              <a:rPr lang="en-GB" dirty="0"/>
            </a:br>
            <a:r>
              <a:rPr lang="en-GB" dirty="0"/>
              <a:t>INSERT IMAGE</a:t>
            </a:r>
          </a:p>
        </p:txBody>
      </p:sp>
      <p:sp>
        <p:nvSpPr>
          <p:cNvPr id="19" name="Text Placeholder 27">
            <a:extLst>
              <a:ext uri="{FF2B5EF4-FFF2-40B4-BE49-F238E27FC236}">
                <a16:creationId xmlns:a16="http://schemas.microsoft.com/office/drawing/2014/main" id="{B496CAFA-70B8-FC30-C69A-72EA61348E83}"/>
              </a:ext>
            </a:extLst>
          </p:cNvPr>
          <p:cNvSpPr>
            <a:spLocks noGrp="1"/>
          </p:cNvSpPr>
          <p:nvPr>
            <p:ph type="body" sz="quarter" idx="40" hasCustomPrompt="1"/>
          </p:nvPr>
        </p:nvSpPr>
        <p:spPr>
          <a:xfrm>
            <a:off x="449405" y="7627086"/>
            <a:ext cx="3200398" cy="2286001"/>
          </a:xfrm>
          <a:prstGeom prst="rect">
            <a:avLst/>
          </a:prstGeom>
          <a:noFill/>
        </p:spPr>
        <p:txBody>
          <a:bodyPr lIns="0" tIns="0" rIns="0" bIns="0">
            <a:noAutofit/>
          </a:bodyPr>
          <a:lstStyle>
            <a:lvl1pPr marL="0" indent="0">
              <a:spcBef>
                <a:spcPts val="0"/>
              </a:spcBef>
              <a:buNone/>
              <a:defRPr sz="1400">
                <a:solidFill>
                  <a:schemeClr val="bg1"/>
                </a:solidFill>
                <a:latin typeface="Arial" panose="020B0604020202020204" pitchFamily="34" charset="0"/>
                <a:cs typeface="Arial" panose="020B0604020202020204" pitchFamily="34" charset="0"/>
              </a:defRPr>
            </a:lvl1pPr>
          </a:lstStyle>
          <a:p>
            <a:pPr lvl="0"/>
            <a:r>
              <a:rPr lang="en-GB" dirty="0"/>
              <a:t>Click to insert body copy here</a:t>
            </a:r>
          </a:p>
        </p:txBody>
      </p:sp>
      <p:pic>
        <p:nvPicPr>
          <p:cNvPr id="7" name="Picture 6" descr="Logo, company name&#10;&#10;Description automatically generated">
            <a:extLst>
              <a:ext uri="{FF2B5EF4-FFF2-40B4-BE49-F238E27FC236}">
                <a16:creationId xmlns:a16="http://schemas.microsoft.com/office/drawing/2014/main" id="{7755D7DA-BFBD-3DF0-A7EA-066DEC4B1869}"/>
              </a:ext>
            </a:extLst>
          </p:cNvPr>
          <p:cNvPicPr>
            <a:picLocks noChangeAspect="1"/>
          </p:cNvPicPr>
          <p:nvPr userDrawn="1"/>
        </p:nvPicPr>
        <p:blipFill>
          <a:blip r:embed="rId2">
            <a:alphaModFix/>
          </a:blip>
          <a:stretch>
            <a:fillRect/>
          </a:stretch>
        </p:blipFill>
        <p:spPr>
          <a:xfrm>
            <a:off x="5540400" y="410937"/>
            <a:ext cx="1790553" cy="790362"/>
          </a:xfrm>
          <a:prstGeom prst="rect">
            <a:avLst/>
          </a:prstGeom>
        </p:spPr>
      </p:pic>
      <p:sp>
        <p:nvSpPr>
          <p:cNvPr id="13" name="Subtitle 2">
            <a:extLst>
              <a:ext uri="{FF2B5EF4-FFF2-40B4-BE49-F238E27FC236}">
                <a16:creationId xmlns:a16="http://schemas.microsoft.com/office/drawing/2014/main" id="{51A839E7-9030-4047-9F9E-3B14F4883893}"/>
              </a:ext>
            </a:extLst>
          </p:cNvPr>
          <p:cNvSpPr>
            <a:spLocks noGrp="1"/>
          </p:cNvSpPr>
          <p:nvPr>
            <p:ph type="subTitle" idx="13" hasCustomPrompt="1"/>
          </p:nvPr>
        </p:nvSpPr>
        <p:spPr>
          <a:xfrm>
            <a:off x="430637" y="10261600"/>
            <a:ext cx="5123600" cy="228599"/>
          </a:xfrm>
          <a:prstGeom prst="rect">
            <a:avLst/>
          </a:prstGeom>
        </p:spPr>
        <p:txBody>
          <a:bodyPr lIns="0" tIns="0" rIns="0" bIns="0">
            <a:normAutofit/>
          </a:bodyPr>
          <a:lstStyle>
            <a:lvl1pPr marL="0" indent="0" algn="l">
              <a:buNone/>
              <a:defRPr sz="1400" b="0" i="0">
                <a:solidFill>
                  <a:schemeClr val="bg1"/>
                </a:solidFill>
                <a:latin typeface="Arial Black" panose="020B0A04020102020204" pitchFamily="34" charset="0"/>
                <a:cs typeface="Arial" panose="020B0604020202020204" pitchFamily="34" charset="0"/>
              </a:defRPr>
            </a:lvl1pPr>
            <a:lvl2pPr marL="534604" indent="0" algn="ctr">
              <a:buNone/>
              <a:defRPr>
                <a:solidFill>
                  <a:schemeClr val="tx1">
                    <a:tint val="75000"/>
                  </a:schemeClr>
                </a:solidFill>
              </a:defRPr>
            </a:lvl2pPr>
            <a:lvl3pPr marL="1069208" indent="0" algn="ctr">
              <a:buNone/>
              <a:defRPr>
                <a:solidFill>
                  <a:schemeClr val="tx1">
                    <a:tint val="75000"/>
                  </a:schemeClr>
                </a:solidFill>
              </a:defRPr>
            </a:lvl3pPr>
            <a:lvl4pPr marL="1603812" indent="0" algn="ctr">
              <a:buNone/>
              <a:defRPr>
                <a:solidFill>
                  <a:schemeClr val="tx1">
                    <a:tint val="75000"/>
                  </a:schemeClr>
                </a:solidFill>
              </a:defRPr>
            </a:lvl4pPr>
            <a:lvl5pPr marL="2138416" indent="0" algn="ctr">
              <a:buNone/>
              <a:defRPr>
                <a:solidFill>
                  <a:schemeClr val="tx1">
                    <a:tint val="75000"/>
                  </a:schemeClr>
                </a:solidFill>
              </a:defRPr>
            </a:lvl5pPr>
            <a:lvl6pPr marL="2673020" indent="0" algn="ctr">
              <a:buNone/>
              <a:defRPr>
                <a:solidFill>
                  <a:schemeClr val="tx1">
                    <a:tint val="75000"/>
                  </a:schemeClr>
                </a:solidFill>
              </a:defRPr>
            </a:lvl6pPr>
            <a:lvl7pPr marL="3207624" indent="0" algn="ctr">
              <a:buNone/>
              <a:defRPr>
                <a:solidFill>
                  <a:schemeClr val="tx1">
                    <a:tint val="75000"/>
                  </a:schemeClr>
                </a:solidFill>
              </a:defRPr>
            </a:lvl7pPr>
            <a:lvl8pPr marL="3742228" indent="0" algn="ctr">
              <a:buNone/>
              <a:defRPr>
                <a:solidFill>
                  <a:schemeClr val="tx1">
                    <a:tint val="75000"/>
                  </a:schemeClr>
                </a:solidFill>
              </a:defRPr>
            </a:lvl8pPr>
            <a:lvl9pPr marL="4276832" indent="0" algn="ctr">
              <a:buNone/>
              <a:defRPr>
                <a:solidFill>
                  <a:schemeClr val="tx1">
                    <a:tint val="75000"/>
                  </a:schemeClr>
                </a:solidFill>
              </a:defRPr>
            </a:lvl9pPr>
          </a:lstStyle>
          <a:p>
            <a:r>
              <a:rPr lang="en-GB" dirty="0"/>
              <a:t>CREATING TOMORROW TOGETHER.</a:t>
            </a:r>
            <a:endParaRPr lang="en-US" dirty="0"/>
          </a:p>
        </p:txBody>
      </p:sp>
      <p:sp>
        <p:nvSpPr>
          <p:cNvPr id="20" name="Text Placeholder 2">
            <a:extLst>
              <a:ext uri="{FF2B5EF4-FFF2-40B4-BE49-F238E27FC236}">
                <a16:creationId xmlns:a16="http://schemas.microsoft.com/office/drawing/2014/main" id="{73BD9B37-0B1C-4617-9857-C0FB913A4DC3}"/>
              </a:ext>
            </a:extLst>
          </p:cNvPr>
          <p:cNvSpPr>
            <a:spLocks noGrp="1"/>
          </p:cNvSpPr>
          <p:nvPr>
            <p:ph type="body" sz="quarter" idx="11" hasCustomPrompt="1"/>
          </p:nvPr>
        </p:nvSpPr>
        <p:spPr>
          <a:xfrm>
            <a:off x="430637" y="1993900"/>
            <a:ext cx="4871613" cy="1219713"/>
          </a:xfrm>
          <a:prstGeom prst="rect">
            <a:avLst/>
          </a:prstGeom>
        </p:spPr>
        <p:txBody>
          <a:bodyPr lIns="0" tIns="0" rIns="0" bIns="0">
            <a:noAutofit/>
          </a:bodyPr>
          <a:lstStyle>
            <a:lvl1pPr marL="0" indent="0">
              <a:lnSpc>
                <a:spcPct val="90000"/>
              </a:lnSpc>
              <a:spcBef>
                <a:spcPts val="0"/>
              </a:spcBef>
              <a:buNone/>
              <a:defRPr sz="4000" b="1">
                <a:solidFill>
                  <a:schemeClr val="bg1"/>
                </a:solidFill>
                <a:latin typeface="Arial Black" panose="020B0A04020102020204" pitchFamily="34" charset="0"/>
                <a:cs typeface="Arial" panose="020B0604020202020204" pitchFamily="34" charset="0"/>
              </a:defRPr>
            </a:lvl1pPr>
            <a:lvl2pPr marL="457200" indent="0">
              <a:buNone/>
              <a:defRPr sz="4400">
                <a:latin typeface="+mj-lt"/>
              </a:defRPr>
            </a:lvl2pPr>
            <a:lvl3pPr marL="914400" indent="0">
              <a:buNone/>
              <a:defRPr sz="4000">
                <a:latin typeface="+mj-lt"/>
              </a:defRPr>
            </a:lvl3pPr>
            <a:lvl4pPr marL="1371600" indent="0">
              <a:buNone/>
              <a:defRPr sz="3600">
                <a:latin typeface="+mj-lt"/>
              </a:defRPr>
            </a:lvl4pPr>
            <a:lvl5pPr marL="1828800" indent="0">
              <a:buNone/>
              <a:defRPr sz="3600">
                <a:latin typeface="+mj-lt"/>
              </a:defRPr>
            </a:lvl5pPr>
          </a:lstStyle>
          <a:p>
            <a:pPr lvl="0"/>
            <a:r>
              <a:rPr lang="en-US" dirty="0"/>
              <a:t>NEWSLETTER TITLE HERE</a:t>
            </a:r>
          </a:p>
        </p:txBody>
      </p:sp>
      <p:sp>
        <p:nvSpPr>
          <p:cNvPr id="21" name="Text Placeholder 2">
            <a:extLst>
              <a:ext uri="{FF2B5EF4-FFF2-40B4-BE49-F238E27FC236}">
                <a16:creationId xmlns:a16="http://schemas.microsoft.com/office/drawing/2014/main" id="{777FF2DA-0E82-495B-ACE6-FA6F04AD24DE}"/>
              </a:ext>
            </a:extLst>
          </p:cNvPr>
          <p:cNvSpPr>
            <a:spLocks noGrp="1"/>
          </p:cNvSpPr>
          <p:nvPr>
            <p:ph type="body" sz="quarter" idx="36" hasCustomPrompt="1"/>
          </p:nvPr>
        </p:nvSpPr>
        <p:spPr>
          <a:xfrm>
            <a:off x="430637" y="3205634"/>
            <a:ext cx="4173215" cy="655421"/>
          </a:xfrm>
          <a:prstGeom prst="rect">
            <a:avLst/>
          </a:prstGeom>
        </p:spPr>
        <p:txBody>
          <a:bodyPr lIns="0" tIns="0" rIns="0" bIns="0">
            <a:noAutofit/>
          </a:bodyPr>
          <a:lstStyle>
            <a:lvl1pPr marL="0" indent="0">
              <a:lnSpc>
                <a:spcPct val="90000"/>
              </a:lnSpc>
              <a:spcBef>
                <a:spcPts val="0"/>
              </a:spcBef>
              <a:buNone/>
              <a:defRPr sz="2000" b="0">
                <a:solidFill>
                  <a:schemeClr val="bg1"/>
                </a:solidFill>
                <a:latin typeface="Arial Black" panose="020B0A04020102020204" pitchFamily="34" charset="0"/>
                <a:cs typeface="Arial" panose="020B0604020202020204" pitchFamily="34" charset="0"/>
              </a:defRPr>
            </a:lvl1pPr>
            <a:lvl2pPr marL="457200" indent="0">
              <a:buNone/>
              <a:defRPr sz="4400">
                <a:latin typeface="+mj-lt"/>
              </a:defRPr>
            </a:lvl2pPr>
            <a:lvl3pPr marL="914400" indent="0">
              <a:buNone/>
              <a:defRPr sz="4000">
                <a:latin typeface="+mj-lt"/>
              </a:defRPr>
            </a:lvl3pPr>
            <a:lvl4pPr marL="1371600" indent="0">
              <a:buNone/>
              <a:defRPr sz="3600">
                <a:latin typeface="+mj-lt"/>
              </a:defRPr>
            </a:lvl4pPr>
            <a:lvl5pPr marL="1828800" indent="0">
              <a:buNone/>
              <a:defRPr sz="3600">
                <a:latin typeface="+mj-lt"/>
              </a:defRPr>
            </a:lvl5pPr>
          </a:lstStyle>
          <a:p>
            <a:pPr lvl="0"/>
            <a:r>
              <a:rPr lang="en-US" dirty="0"/>
              <a:t>SUPPORTING SUBHEADING</a:t>
            </a:r>
          </a:p>
          <a:p>
            <a:pPr lvl="0"/>
            <a:r>
              <a:rPr lang="en-US" dirty="0"/>
              <a:t>TWO LINES IF NEEDED</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0_Custom Layout">
    <p:bg>
      <p:bgPr>
        <a:solidFill>
          <a:srgbClr val="003C4E"/>
        </a:solidFill>
        <a:effectLst/>
      </p:bgPr>
    </p:bg>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A06BAD1F-BF9E-CD16-A479-1E7FCE7B2547}"/>
              </a:ext>
            </a:extLst>
          </p:cNvPr>
          <p:cNvSpPr/>
          <p:nvPr userDrawn="1"/>
        </p:nvSpPr>
        <p:spPr>
          <a:xfrm rot="19815731">
            <a:off x="3085069" y="9393231"/>
            <a:ext cx="4554666" cy="2373580"/>
          </a:xfrm>
          <a:custGeom>
            <a:avLst/>
            <a:gdLst>
              <a:gd name="connsiteX0" fmla="*/ 3963727 w 4554666"/>
              <a:gd name="connsiteY0" fmla="*/ 0 h 2373580"/>
              <a:gd name="connsiteX1" fmla="*/ 4554666 w 4554666"/>
              <a:gd name="connsiteY1" fmla="*/ 1623618 h 2373580"/>
              <a:gd name="connsiteX2" fmla="*/ 4126239 w 4554666"/>
              <a:gd name="connsiteY2" fmla="*/ 2373580 h 2373580"/>
              <a:gd name="connsiteX3" fmla="*/ 0 w 4554666"/>
              <a:gd name="connsiteY3" fmla="*/ 16404 h 2373580"/>
            </a:gdLst>
            <a:ahLst/>
            <a:cxnLst>
              <a:cxn ang="0">
                <a:pos x="connsiteX0" y="connsiteY0"/>
              </a:cxn>
              <a:cxn ang="0">
                <a:pos x="connsiteX1" y="connsiteY1"/>
              </a:cxn>
              <a:cxn ang="0">
                <a:pos x="connsiteX2" y="connsiteY2"/>
              </a:cxn>
              <a:cxn ang="0">
                <a:pos x="connsiteX3" y="connsiteY3"/>
              </a:cxn>
            </a:cxnLst>
            <a:rect l="l" t="t" r="r" b="b"/>
            <a:pathLst>
              <a:path w="4554666" h="2373580">
                <a:moveTo>
                  <a:pt x="3963727" y="0"/>
                </a:moveTo>
                <a:lnTo>
                  <a:pt x="4554666" y="1623618"/>
                </a:lnTo>
                <a:lnTo>
                  <a:pt x="4126239" y="2373580"/>
                </a:lnTo>
                <a:lnTo>
                  <a:pt x="0" y="16404"/>
                </a:lnTo>
                <a:close/>
              </a:path>
            </a:pathLst>
          </a:cu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GB">
              <a:ln>
                <a:noFill/>
              </a:ln>
            </a:endParaRPr>
          </a:p>
        </p:txBody>
      </p:sp>
      <p:sp>
        <p:nvSpPr>
          <p:cNvPr id="11" name="Text Placeholder 2">
            <a:extLst>
              <a:ext uri="{FF2B5EF4-FFF2-40B4-BE49-F238E27FC236}">
                <a16:creationId xmlns:a16="http://schemas.microsoft.com/office/drawing/2014/main" id="{45F1926B-7E8B-449A-9B0B-6A4878367962}"/>
              </a:ext>
            </a:extLst>
          </p:cNvPr>
          <p:cNvSpPr>
            <a:spLocks noGrp="1"/>
          </p:cNvSpPr>
          <p:nvPr>
            <p:ph type="body" sz="quarter" idx="37" hasCustomPrompt="1"/>
          </p:nvPr>
        </p:nvSpPr>
        <p:spPr>
          <a:xfrm>
            <a:off x="430637" y="4287939"/>
            <a:ext cx="6759211" cy="436461"/>
          </a:xfrm>
          <a:prstGeom prst="rect">
            <a:avLst/>
          </a:prstGeom>
        </p:spPr>
        <p:txBody>
          <a:bodyPr lIns="0" tIns="0" rIns="0" bIns="0">
            <a:noAutofit/>
          </a:bodyPr>
          <a:lstStyle>
            <a:lvl1pPr marL="0" indent="0">
              <a:lnSpc>
                <a:spcPct val="90000"/>
              </a:lnSpc>
              <a:spcBef>
                <a:spcPts val="0"/>
              </a:spcBef>
              <a:buNone/>
              <a:defRPr sz="3200" b="1">
                <a:solidFill>
                  <a:schemeClr val="bg1"/>
                </a:solidFill>
                <a:latin typeface="Arial Black" panose="020B0A04020102020204" pitchFamily="34" charset="0"/>
              </a:defRPr>
            </a:lvl1pPr>
            <a:lvl2pPr marL="457200" indent="0">
              <a:buNone/>
              <a:defRPr sz="4400">
                <a:latin typeface="+mj-lt"/>
              </a:defRPr>
            </a:lvl2pPr>
            <a:lvl3pPr marL="914400" indent="0">
              <a:buNone/>
              <a:defRPr sz="4000">
                <a:latin typeface="+mj-lt"/>
              </a:defRPr>
            </a:lvl3pPr>
            <a:lvl4pPr marL="1371600" indent="0">
              <a:buNone/>
              <a:defRPr sz="3600">
                <a:latin typeface="+mj-lt"/>
              </a:defRPr>
            </a:lvl4pPr>
            <a:lvl5pPr marL="1828800" indent="0">
              <a:buNone/>
              <a:defRPr sz="3600">
                <a:latin typeface="+mj-lt"/>
              </a:defRPr>
            </a:lvl5pPr>
          </a:lstStyle>
          <a:p>
            <a:pPr lvl="0"/>
            <a:r>
              <a:rPr lang="en-US" dirty="0"/>
              <a:t>HEADLINE TEXT HERE…</a:t>
            </a:r>
          </a:p>
        </p:txBody>
      </p:sp>
      <p:sp>
        <p:nvSpPr>
          <p:cNvPr id="12" name="Text Placeholder 27">
            <a:extLst>
              <a:ext uri="{FF2B5EF4-FFF2-40B4-BE49-F238E27FC236}">
                <a16:creationId xmlns:a16="http://schemas.microsoft.com/office/drawing/2014/main" id="{F63470EA-DE90-4DC0-A84B-88DA6B1A6759}"/>
              </a:ext>
            </a:extLst>
          </p:cNvPr>
          <p:cNvSpPr>
            <a:spLocks noGrp="1"/>
          </p:cNvSpPr>
          <p:nvPr>
            <p:ph type="body" sz="quarter" idx="40" hasCustomPrompt="1"/>
          </p:nvPr>
        </p:nvSpPr>
        <p:spPr>
          <a:xfrm>
            <a:off x="430637" y="5286744"/>
            <a:ext cx="3138546" cy="1711162"/>
          </a:xfrm>
          <a:prstGeom prst="rect">
            <a:avLst/>
          </a:prstGeom>
          <a:noFill/>
        </p:spPr>
        <p:txBody>
          <a:bodyPr lIns="0" tIns="0" rIns="0" bIns="0">
            <a:noAutofit/>
          </a:bodyPr>
          <a:lstStyle>
            <a:lvl1pPr marL="0" indent="0">
              <a:spcBef>
                <a:spcPts val="0"/>
              </a:spcBef>
              <a:buNone/>
              <a:defRPr sz="1200">
                <a:solidFill>
                  <a:schemeClr val="bg1"/>
                </a:solidFill>
                <a:latin typeface="Arial" panose="020B0604020202020204" pitchFamily="34" charset="0"/>
                <a:cs typeface="Arial" panose="020B0604020202020204" pitchFamily="34" charset="0"/>
              </a:defRPr>
            </a:lvl1pPr>
          </a:lstStyle>
          <a:p>
            <a:pPr lvl="0"/>
            <a:r>
              <a:rPr lang="en-GB" dirty="0"/>
              <a:t>Click to insert body copy here</a:t>
            </a:r>
          </a:p>
        </p:txBody>
      </p:sp>
      <p:sp>
        <p:nvSpPr>
          <p:cNvPr id="13" name="Text Placeholder 27">
            <a:extLst>
              <a:ext uri="{FF2B5EF4-FFF2-40B4-BE49-F238E27FC236}">
                <a16:creationId xmlns:a16="http://schemas.microsoft.com/office/drawing/2014/main" id="{9CE0F365-1F79-239E-6966-05277D8968A7}"/>
              </a:ext>
            </a:extLst>
          </p:cNvPr>
          <p:cNvSpPr>
            <a:spLocks noGrp="1"/>
          </p:cNvSpPr>
          <p:nvPr>
            <p:ph type="body" sz="quarter" idx="41" hasCustomPrompt="1"/>
          </p:nvPr>
        </p:nvSpPr>
        <p:spPr>
          <a:xfrm>
            <a:off x="4051302" y="5319273"/>
            <a:ext cx="3138546" cy="2999227"/>
          </a:xfrm>
          <a:prstGeom prst="rect">
            <a:avLst/>
          </a:prstGeom>
          <a:noFill/>
        </p:spPr>
        <p:txBody>
          <a:bodyPr lIns="0" tIns="0" rIns="0" bIns="0">
            <a:noAutofit/>
          </a:bodyPr>
          <a:lstStyle>
            <a:lvl1pPr marL="0" indent="0">
              <a:spcBef>
                <a:spcPts val="0"/>
              </a:spcBef>
              <a:buNone/>
              <a:defRPr sz="1200">
                <a:solidFill>
                  <a:schemeClr val="bg1"/>
                </a:solidFill>
                <a:latin typeface="Arial" panose="020B0604020202020204" pitchFamily="34" charset="0"/>
                <a:cs typeface="Arial" panose="020B0604020202020204" pitchFamily="34" charset="0"/>
              </a:defRPr>
            </a:lvl1pPr>
          </a:lstStyle>
          <a:p>
            <a:pPr lvl="0"/>
            <a:r>
              <a:rPr lang="en-GB" dirty="0"/>
              <a:t>Click to insert body copy here</a:t>
            </a:r>
          </a:p>
        </p:txBody>
      </p:sp>
      <p:sp>
        <p:nvSpPr>
          <p:cNvPr id="6" name="Text Placeholder 21">
            <a:extLst>
              <a:ext uri="{FF2B5EF4-FFF2-40B4-BE49-F238E27FC236}">
                <a16:creationId xmlns:a16="http://schemas.microsoft.com/office/drawing/2014/main" id="{F4524FD5-0862-EAA7-637F-A02498CD3E27}"/>
              </a:ext>
            </a:extLst>
          </p:cNvPr>
          <p:cNvSpPr>
            <a:spLocks noGrp="1"/>
          </p:cNvSpPr>
          <p:nvPr>
            <p:ph type="body" sz="quarter" idx="33" hasCustomPrompt="1"/>
          </p:nvPr>
        </p:nvSpPr>
        <p:spPr>
          <a:xfrm>
            <a:off x="441273" y="9690100"/>
            <a:ext cx="2546348" cy="357290"/>
          </a:xfrm>
          <a:prstGeom prst="rect">
            <a:avLst/>
          </a:prstGeom>
        </p:spPr>
        <p:txBody>
          <a:bodyPr lIns="0" tIns="0" rIns="0" bIns="0" anchor="b">
            <a:noAutofit/>
          </a:bodyPr>
          <a:lstStyle>
            <a:lvl1pPr marL="0" indent="0" algn="l">
              <a:buNone/>
              <a:defRPr sz="1600">
                <a:solidFill>
                  <a:schemeClr val="bg1"/>
                </a:solidFill>
                <a:latin typeface="Arial" panose="020B0604020202020204" pitchFamily="34" charset="0"/>
                <a:cs typeface="Arial" panose="020B0604020202020204" pitchFamily="34" charset="0"/>
              </a:defRPr>
            </a:lvl1pPr>
            <a:lvl2pPr marL="534604" indent="0">
              <a:buNone/>
              <a:defRPr sz="1600"/>
            </a:lvl2pPr>
            <a:lvl3pPr marL="1069208" indent="0">
              <a:buNone/>
              <a:defRPr sz="1600"/>
            </a:lvl3pPr>
            <a:lvl4pPr marL="1603812" indent="0">
              <a:buNone/>
              <a:defRPr sz="1600"/>
            </a:lvl4pPr>
            <a:lvl5pPr marL="2138416" indent="0">
              <a:buNone/>
              <a:defRPr sz="1600"/>
            </a:lvl5pPr>
          </a:lstStyle>
          <a:p>
            <a:pPr lvl="0"/>
            <a:r>
              <a:rPr lang="en-GB" dirty="0"/>
              <a:t>Insert name here</a:t>
            </a:r>
          </a:p>
        </p:txBody>
      </p:sp>
      <p:sp>
        <p:nvSpPr>
          <p:cNvPr id="7" name="Text Placeholder 27">
            <a:extLst>
              <a:ext uri="{FF2B5EF4-FFF2-40B4-BE49-F238E27FC236}">
                <a16:creationId xmlns:a16="http://schemas.microsoft.com/office/drawing/2014/main" id="{146CC355-6393-2C02-BB1B-B816DFBBD753}"/>
              </a:ext>
            </a:extLst>
          </p:cNvPr>
          <p:cNvSpPr>
            <a:spLocks noGrp="1"/>
          </p:cNvSpPr>
          <p:nvPr>
            <p:ph type="body" sz="quarter" idx="34" hasCustomPrompt="1"/>
          </p:nvPr>
        </p:nvSpPr>
        <p:spPr>
          <a:xfrm>
            <a:off x="441273" y="7859202"/>
            <a:ext cx="3157120" cy="1665798"/>
          </a:xfrm>
          <a:prstGeom prst="rect">
            <a:avLst/>
          </a:prstGeom>
          <a:noFill/>
        </p:spPr>
        <p:txBody>
          <a:bodyPr lIns="0" tIns="0" rIns="0" bIns="0">
            <a:noAutofit/>
          </a:bodyPr>
          <a:lstStyle>
            <a:lvl1pPr marL="0" indent="0">
              <a:spcBef>
                <a:spcPts val="0"/>
              </a:spcBef>
              <a:buNone/>
              <a:defRPr sz="1600" b="1">
                <a:solidFill>
                  <a:schemeClr val="bg1"/>
                </a:solidFill>
                <a:latin typeface="Arial Black" panose="020B0A04020102020204" pitchFamily="34" charset="0"/>
              </a:defRPr>
            </a:lvl1pPr>
          </a:lstStyle>
          <a:p>
            <a:pPr lvl="0"/>
            <a:r>
              <a:rPr lang="en-GB" dirty="0"/>
              <a:t>Insert quote here</a:t>
            </a:r>
          </a:p>
        </p:txBody>
      </p:sp>
      <p:sp>
        <p:nvSpPr>
          <p:cNvPr id="14" name="Freeform: Shape 13">
            <a:extLst>
              <a:ext uri="{FF2B5EF4-FFF2-40B4-BE49-F238E27FC236}">
                <a16:creationId xmlns:a16="http://schemas.microsoft.com/office/drawing/2014/main" id="{7CDE1CFC-F02E-0E04-F41B-014C5386CB2E}"/>
              </a:ext>
            </a:extLst>
          </p:cNvPr>
          <p:cNvSpPr/>
          <p:nvPr userDrawn="1"/>
        </p:nvSpPr>
        <p:spPr>
          <a:xfrm>
            <a:off x="422698" y="7397563"/>
            <a:ext cx="389877" cy="301617"/>
          </a:xfrm>
          <a:custGeom>
            <a:avLst/>
            <a:gdLst>
              <a:gd name="connsiteX0" fmla="*/ 173260 w 623982"/>
              <a:gd name="connsiteY0" fmla="*/ 95 h 482726"/>
              <a:gd name="connsiteX1" fmla="*/ 265748 w 623982"/>
              <a:gd name="connsiteY1" fmla="*/ 74105 h 482726"/>
              <a:gd name="connsiteX2" fmla="*/ 134588 w 623982"/>
              <a:gd name="connsiteY2" fmla="*/ 233839 h 482726"/>
              <a:gd name="connsiteX3" fmla="*/ 168212 w 623982"/>
              <a:gd name="connsiteY3" fmla="*/ 228791 h 482726"/>
              <a:gd name="connsiteX4" fmla="*/ 282607 w 623982"/>
              <a:gd name="connsiteY4" fmla="*/ 349853 h 482726"/>
              <a:gd name="connsiteX5" fmla="*/ 149733 w 623982"/>
              <a:gd name="connsiteY5" fmla="*/ 482727 h 482726"/>
              <a:gd name="connsiteX6" fmla="*/ 0 w 623982"/>
              <a:gd name="connsiteY6" fmla="*/ 311182 h 482726"/>
              <a:gd name="connsiteX7" fmla="*/ 173260 w 623982"/>
              <a:gd name="connsiteY7" fmla="*/ 95 h 482726"/>
              <a:gd name="connsiteX8" fmla="*/ 514636 w 623982"/>
              <a:gd name="connsiteY8" fmla="*/ 95 h 482726"/>
              <a:gd name="connsiteX9" fmla="*/ 608838 w 623982"/>
              <a:gd name="connsiteY9" fmla="*/ 74105 h 482726"/>
              <a:gd name="connsiteX10" fmla="*/ 477679 w 623982"/>
              <a:gd name="connsiteY10" fmla="*/ 233839 h 482726"/>
              <a:gd name="connsiteX11" fmla="*/ 511302 w 623982"/>
              <a:gd name="connsiteY11" fmla="*/ 228791 h 482726"/>
              <a:gd name="connsiteX12" fmla="*/ 623983 w 623982"/>
              <a:gd name="connsiteY12" fmla="*/ 349853 h 482726"/>
              <a:gd name="connsiteX13" fmla="*/ 491109 w 623982"/>
              <a:gd name="connsiteY13" fmla="*/ 482727 h 482726"/>
              <a:gd name="connsiteX14" fmla="*/ 343091 w 623982"/>
              <a:gd name="connsiteY14" fmla="*/ 311182 h 482726"/>
              <a:gd name="connsiteX15" fmla="*/ 514636 w 623982"/>
              <a:gd name="connsiteY15" fmla="*/ 0 h 482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3982" h="482726">
                <a:moveTo>
                  <a:pt x="173260" y="95"/>
                </a:moveTo>
                <a:lnTo>
                  <a:pt x="265748" y="74105"/>
                </a:lnTo>
                <a:cubicBezTo>
                  <a:pt x="211931" y="102680"/>
                  <a:pt x="149733" y="173355"/>
                  <a:pt x="134588" y="233839"/>
                </a:cubicBezTo>
                <a:cubicBezTo>
                  <a:pt x="139637" y="230505"/>
                  <a:pt x="154781" y="228791"/>
                  <a:pt x="168212" y="228791"/>
                </a:cubicBezTo>
                <a:cubicBezTo>
                  <a:pt x="232124" y="228791"/>
                  <a:pt x="282607" y="277559"/>
                  <a:pt x="282607" y="349853"/>
                </a:cubicBezTo>
                <a:cubicBezTo>
                  <a:pt x="282607" y="422148"/>
                  <a:pt x="222028" y="482727"/>
                  <a:pt x="149733" y="482727"/>
                </a:cubicBezTo>
                <a:cubicBezTo>
                  <a:pt x="70676" y="482727"/>
                  <a:pt x="0" y="420529"/>
                  <a:pt x="0" y="311182"/>
                </a:cubicBezTo>
                <a:cubicBezTo>
                  <a:pt x="0" y="185071"/>
                  <a:pt x="68961" y="72390"/>
                  <a:pt x="173260" y="95"/>
                </a:cubicBezTo>
                <a:close/>
                <a:moveTo>
                  <a:pt x="514636" y="95"/>
                </a:moveTo>
                <a:lnTo>
                  <a:pt x="608838" y="74105"/>
                </a:lnTo>
                <a:cubicBezTo>
                  <a:pt x="555022" y="102680"/>
                  <a:pt x="491109" y="173355"/>
                  <a:pt x="477679" y="233839"/>
                </a:cubicBezTo>
                <a:cubicBezTo>
                  <a:pt x="482727" y="230505"/>
                  <a:pt x="497872" y="228791"/>
                  <a:pt x="511302" y="228791"/>
                </a:cubicBezTo>
                <a:cubicBezTo>
                  <a:pt x="573500" y="228791"/>
                  <a:pt x="623983" y="277559"/>
                  <a:pt x="623983" y="349853"/>
                </a:cubicBezTo>
                <a:cubicBezTo>
                  <a:pt x="623983" y="422148"/>
                  <a:pt x="565118" y="482727"/>
                  <a:pt x="491109" y="482727"/>
                </a:cubicBezTo>
                <a:cubicBezTo>
                  <a:pt x="412051" y="482727"/>
                  <a:pt x="343091" y="420529"/>
                  <a:pt x="343091" y="311182"/>
                </a:cubicBezTo>
                <a:cubicBezTo>
                  <a:pt x="343091" y="185071"/>
                  <a:pt x="410337" y="72390"/>
                  <a:pt x="514636" y="0"/>
                </a:cubicBezTo>
                <a:close/>
              </a:path>
            </a:pathLst>
          </a:custGeom>
          <a:solidFill>
            <a:srgbClr val="00788A"/>
          </a:solidFill>
          <a:ln w="9525" cap="flat">
            <a:noFill/>
            <a:prstDash val="solid"/>
            <a:miter/>
          </a:ln>
        </p:spPr>
        <p:txBody>
          <a:bodyPr rtlCol="0" anchor="ctr"/>
          <a:lstStyle/>
          <a:p>
            <a:endParaRPr lang="en-GB"/>
          </a:p>
        </p:txBody>
      </p:sp>
      <p:sp>
        <p:nvSpPr>
          <p:cNvPr id="15" name="Freeform: Shape 14">
            <a:extLst>
              <a:ext uri="{FF2B5EF4-FFF2-40B4-BE49-F238E27FC236}">
                <a16:creationId xmlns:a16="http://schemas.microsoft.com/office/drawing/2014/main" id="{AD87E405-E874-14AE-D4E4-3AD4D8E0718E}"/>
              </a:ext>
            </a:extLst>
          </p:cNvPr>
          <p:cNvSpPr/>
          <p:nvPr userDrawn="1"/>
        </p:nvSpPr>
        <p:spPr>
          <a:xfrm>
            <a:off x="3208516" y="9690100"/>
            <a:ext cx="389877" cy="302630"/>
          </a:xfrm>
          <a:custGeom>
            <a:avLst/>
            <a:gdLst>
              <a:gd name="connsiteX0" fmla="*/ 109347 w 623982"/>
              <a:gd name="connsiteY0" fmla="*/ 484346 h 484346"/>
              <a:gd name="connsiteX1" fmla="*/ 16859 w 623982"/>
              <a:gd name="connsiteY1" fmla="*/ 408623 h 484346"/>
              <a:gd name="connsiteX2" fmla="*/ 146400 w 623982"/>
              <a:gd name="connsiteY2" fmla="*/ 248888 h 484346"/>
              <a:gd name="connsiteX3" fmla="*/ 114395 w 623982"/>
              <a:gd name="connsiteY3" fmla="*/ 255651 h 484346"/>
              <a:gd name="connsiteX4" fmla="*/ 0 w 623982"/>
              <a:gd name="connsiteY4" fmla="*/ 134588 h 484346"/>
              <a:gd name="connsiteX5" fmla="*/ 131159 w 623982"/>
              <a:gd name="connsiteY5" fmla="*/ 0 h 484346"/>
              <a:gd name="connsiteX6" fmla="*/ 282512 w 623982"/>
              <a:gd name="connsiteY6" fmla="*/ 171545 h 484346"/>
              <a:gd name="connsiteX7" fmla="*/ 109252 w 623982"/>
              <a:gd name="connsiteY7" fmla="*/ 484346 h 484346"/>
              <a:gd name="connsiteX8" fmla="*/ 450723 w 623982"/>
              <a:gd name="connsiteY8" fmla="*/ 484346 h 484346"/>
              <a:gd name="connsiteX9" fmla="*/ 358235 w 623982"/>
              <a:gd name="connsiteY9" fmla="*/ 408623 h 484346"/>
              <a:gd name="connsiteX10" fmla="*/ 489395 w 623982"/>
              <a:gd name="connsiteY10" fmla="*/ 248888 h 484346"/>
              <a:gd name="connsiteX11" fmla="*/ 455771 w 623982"/>
              <a:gd name="connsiteY11" fmla="*/ 255651 h 484346"/>
              <a:gd name="connsiteX12" fmla="*/ 341376 w 623982"/>
              <a:gd name="connsiteY12" fmla="*/ 134588 h 484346"/>
              <a:gd name="connsiteX13" fmla="*/ 474250 w 623982"/>
              <a:gd name="connsiteY13" fmla="*/ 0 h 484346"/>
              <a:gd name="connsiteX14" fmla="*/ 623983 w 623982"/>
              <a:gd name="connsiteY14" fmla="*/ 171545 h 484346"/>
              <a:gd name="connsiteX15" fmla="*/ 450723 w 623982"/>
              <a:gd name="connsiteY15" fmla="*/ 484346 h 484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3982" h="484346">
                <a:moveTo>
                  <a:pt x="109347" y="484346"/>
                </a:moveTo>
                <a:lnTo>
                  <a:pt x="16859" y="408623"/>
                </a:lnTo>
                <a:cubicBezTo>
                  <a:pt x="70676" y="380048"/>
                  <a:pt x="132874" y="309372"/>
                  <a:pt x="146400" y="248888"/>
                </a:cubicBezTo>
                <a:cubicBezTo>
                  <a:pt x="141351" y="252222"/>
                  <a:pt x="126206" y="255651"/>
                  <a:pt x="114395" y="255651"/>
                </a:cubicBezTo>
                <a:cubicBezTo>
                  <a:pt x="50483" y="255651"/>
                  <a:pt x="0" y="205169"/>
                  <a:pt x="0" y="134588"/>
                </a:cubicBezTo>
                <a:cubicBezTo>
                  <a:pt x="0" y="64008"/>
                  <a:pt x="60579" y="0"/>
                  <a:pt x="131159" y="0"/>
                </a:cubicBezTo>
                <a:cubicBezTo>
                  <a:pt x="210217" y="0"/>
                  <a:pt x="282512" y="62198"/>
                  <a:pt x="282512" y="171545"/>
                </a:cubicBezTo>
                <a:cubicBezTo>
                  <a:pt x="282512" y="297656"/>
                  <a:pt x="211836" y="410337"/>
                  <a:pt x="109252" y="484346"/>
                </a:cubicBezTo>
                <a:close/>
                <a:moveTo>
                  <a:pt x="450723" y="484346"/>
                </a:moveTo>
                <a:lnTo>
                  <a:pt x="358235" y="408623"/>
                </a:lnTo>
                <a:cubicBezTo>
                  <a:pt x="412052" y="380048"/>
                  <a:pt x="474250" y="309372"/>
                  <a:pt x="489395" y="248888"/>
                </a:cubicBezTo>
                <a:cubicBezTo>
                  <a:pt x="482632" y="252222"/>
                  <a:pt x="469202" y="255651"/>
                  <a:pt x="455771" y="255651"/>
                </a:cubicBezTo>
                <a:cubicBezTo>
                  <a:pt x="391859" y="255651"/>
                  <a:pt x="341376" y="205169"/>
                  <a:pt x="341376" y="134588"/>
                </a:cubicBezTo>
                <a:cubicBezTo>
                  <a:pt x="341376" y="64008"/>
                  <a:pt x="401955" y="0"/>
                  <a:pt x="474250" y="0"/>
                </a:cubicBezTo>
                <a:cubicBezTo>
                  <a:pt x="553308" y="0"/>
                  <a:pt x="623983" y="62198"/>
                  <a:pt x="623983" y="171545"/>
                </a:cubicBezTo>
                <a:cubicBezTo>
                  <a:pt x="623983" y="297656"/>
                  <a:pt x="555022" y="410337"/>
                  <a:pt x="450723" y="484346"/>
                </a:cubicBezTo>
                <a:close/>
              </a:path>
            </a:pathLst>
          </a:custGeom>
          <a:solidFill>
            <a:srgbClr val="00788A"/>
          </a:solidFill>
          <a:ln w="9525" cap="flat">
            <a:noFill/>
            <a:prstDash val="solid"/>
            <a:miter/>
          </a:ln>
        </p:spPr>
        <p:txBody>
          <a:bodyPr rtlCol="0" anchor="ctr"/>
          <a:lstStyle/>
          <a:p>
            <a:endParaRPr lang="en-GB"/>
          </a:p>
        </p:txBody>
      </p:sp>
      <p:cxnSp>
        <p:nvCxnSpPr>
          <p:cNvPr id="16" name="Straight Connector 15">
            <a:extLst>
              <a:ext uri="{FF2B5EF4-FFF2-40B4-BE49-F238E27FC236}">
                <a16:creationId xmlns:a16="http://schemas.microsoft.com/office/drawing/2014/main" id="{4052C558-1AB4-24A8-150D-55F13569E38F}"/>
              </a:ext>
            </a:extLst>
          </p:cNvPr>
          <p:cNvCxnSpPr>
            <a:cxnSpLocks/>
          </p:cNvCxnSpPr>
          <p:nvPr userDrawn="1"/>
        </p:nvCxnSpPr>
        <p:spPr>
          <a:xfrm flipH="1">
            <a:off x="422698" y="7175500"/>
            <a:ext cx="3138546" cy="0"/>
          </a:xfrm>
          <a:prstGeom prst="line">
            <a:avLst/>
          </a:prstGeom>
          <a:ln>
            <a:solidFill>
              <a:srgbClr val="00788A"/>
            </a:solidFill>
          </a:ln>
          <a:effectLst/>
        </p:spPr>
        <p:style>
          <a:lnRef idx="2">
            <a:schemeClr val="accent1"/>
          </a:lnRef>
          <a:fillRef idx="0">
            <a:schemeClr val="accent1"/>
          </a:fillRef>
          <a:effectRef idx="1">
            <a:schemeClr val="accent1"/>
          </a:effectRef>
          <a:fontRef idx="minor">
            <a:schemeClr val="tx1"/>
          </a:fontRef>
        </p:style>
      </p:cxnSp>
      <p:sp>
        <p:nvSpPr>
          <p:cNvPr id="18" name="Text Placeholder 112">
            <a:extLst>
              <a:ext uri="{FF2B5EF4-FFF2-40B4-BE49-F238E27FC236}">
                <a16:creationId xmlns:a16="http://schemas.microsoft.com/office/drawing/2014/main" id="{33D85380-BE61-AC37-70B9-7207B3390623}"/>
              </a:ext>
            </a:extLst>
          </p:cNvPr>
          <p:cNvSpPr>
            <a:spLocks noGrp="1"/>
          </p:cNvSpPr>
          <p:nvPr>
            <p:ph type="body" sz="quarter" idx="42" hasCustomPrompt="1"/>
          </p:nvPr>
        </p:nvSpPr>
        <p:spPr>
          <a:xfrm>
            <a:off x="4051303" y="4884839"/>
            <a:ext cx="3138546" cy="375385"/>
          </a:xfrm>
          <a:prstGeom prst="rect">
            <a:avLst/>
          </a:prstGeom>
        </p:spPr>
        <p:txBody>
          <a:bodyPr lIns="0" tIns="0" rIns="0" bIns="0"/>
          <a:lstStyle>
            <a:lvl1pPr>
              <a:defRPr sz="1800">
                <a:solidFill>
                  <a:srgbClr val="7BC243"/>
                </a:solidFill>
                <a:latin typeface="Arial Black" panose="020B0A04020102020204" pitchFamily="34" charset="0"/>
              </a:defRPr>
            </a:lvl1pPr>
          </a:lstStyle>
          <a:p>
            <a:r>
              <a:rPr lang="en-GB" dirty="0"/>
              <a:t>Heading here</a:t>
            </a:r>
          </a:p>
        </p:txBody>
      </p:sp>
      <p:sp>
        <p:nvSpPr>
          <p:cNvPr id="19" name="Text Placeholder 112">
            <a:extLst>
              <a:ext uri="{FF2B5EF4-FFF2-40B4-BE49-F238E27FC236}">
                <a16:creationId xmlns:a16="http://schemas.microsoft.com/office/drawing/2014/main" id="{A8C4F073-F738-BA43-51EA-C931A40C46D0}"/>
              </a:ext>
            </a:extLst>
          </p:cNvPr>
          <p:cNvSpPr>
            <a:spLocks noGrp="1"/>
          </p:cNvSpPr>
          <p:nvPr>
            <p:ph type="body" sz="quarter" idx="43" hasCustomPrompt="1"/>
          </p:nvPr>
        </p:nvSpPr>
        <p:spPr>
          <a:xfrm>
            <a:off x="429367" y="4884839"/>
            <a:ext cx="3138546" cy="375385"/>
          </a:xfrm>
          <a:prstGeom prst="rect">
            <a:avLst/>
          </a:prstGeom>
        </p:spPr>
        <p:txBody>
          <a:bodyPr lIns="0" tIns="0" rIns="0" bIns="0"/>
          <a:lstStyle>
            <a:lvl1pPr>
              <a:defRPr sz="1800">
                <a:solidFill>
                  <a:srgbClr val="7BC243"/>
                </a:solidFill>
                <a:latin typeface="Arial Black" panose="020B0A04020102020204" pitchFamily="34" charset="0"/>
              </a:defRPr>
            </a:lvl1pPr>
          </a:lstStyle>
          <a:p>
            <a:r>
              <a:rPr lang="en-GB" dirty="0"/>
              <a:t>Heading here</a:t>
            </a:r>
          </a:p>
        </p:txBody>
      </p:sp>
      <p:sp>
        <p:nvSpPr>
          <p:cNvPr id="3" name="Picture Placeholder 33">
            <a:extLst>
              <a:ext uri="{FF2B5EF4-FFF2-40B4-BE49-F238E27FC236}">
                <a16:creationId xmlns:a16="http://schemas.microsoft.com/office/drawing/2014/main" id="{8249EBF5-6A15-FB12-3EB6-A69EB4241052}"/>
              </a:ext>
            </a:extLst>
          </p:cNvPr>
          <p:cNvSpPr>
            <a:spLocks noGrp="1"/>
          </p:cNvSpPr>
          <p:nvPr>
            <p:ph type="pic" sz="quarter" idx="44" hasCustomPrompt="1"/>
          </p:nvPr>
        </p:nvSpPr>
        <p:spPr>
          <a:xfrm>
            <a:off x="430637" y="2668329"/>
            <a:ext cx="6759211" cy="1454509"/>
          </a:xfrm>
          <a:prstGeom prst="rect">
            <a:avLst/>
          </a:prstGeom>
          <a:solidFill>
            <a:schemeClr val="bg2">
              <a:lumMod val="95000"/>
            </a:schemeClr>
          </a:solidFill>
        </p:spPr>
        <p:txBody>
          <a:bodyPr/>
          <a:lstStyle>
            <a:lvl1pPr>
              <a:defRPr sz="2400" b="1">
                <a:solidFill>
                  <a:schemeClr val="tx2">
                    <a:lumMod val="60000"/>
                    <a:lumOff val="40000"/>
                  </a:schemeClr>
                </a:solidFill>
                <a:latin typeface="+mj-lt"/>
              </a:defRPr>
            </a:lvl1pPr>
          </a:lstStyle>
          <a:p>
            <a:r>
              <a:rPr lang="en-GB" dirty="0"/>
              <a:t>CLICK TO </a:t>
            </a:r>
            <a:br>
              <a:rPr lang="en-GB" dirty="0"/>
            </a:br>
            <a:r>
              <a:rPr lang="en-GB" dirty="0"/>
              <a:t>INSERT IMAGE</a:t>
            </a:r>
          </a:p>
        </p:txBody>
      </p:sp>
      <p:pic>
        <p:nvPicPr>
          <p:cNvPr id="20" name="Graphic 3">
            <a:extLst>
              <a:ext uri="{FF2B5EF4-FFF2-40B4-BE49-F238E27FC236}">
                <a16:creationId xmlns:a16="http://schemas.microsoft.com/office/drawing/2014/main" id="{F4F864DA-4CB7-497D-B89A-1B79034A79F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5683250" y="774701"/>
            <a:ext cx="1364169" cy="374524"/>
          </a:xfrm>
          <a:prstGeom prst="rect">
            <a:avLst/>
          </a:prstGeom>
        </p:spPr>
      </p:pic>
      <p:sp>
        <p:nvSpPr>
          <p:cNvPr id="23" name="Text Placeholder 2">
            <a:extLst>
              <a:ext uri="{FF2B5EF4-FFF2-40B4-BE49-F238E27FC236}">
                <a16:creationId xmlns:a16="http://schemas.microsoft.com/office/drawing/2014/main" id="{788C0422-3A60-4C03-82C4-3480B0D7EEBE}"/>
              </a:ext>
            </a:extLst>
          </p:cNvPr>
          <p:cNvSpPr>
            <a:spLocks noGrp="1"/>
          </p:cNvSpPr>
          <p:nvPr>
            <p:ph type="body" sz="quarter" idx="11" hasCustomPrompt="1"/>
          </p:nvPr>
        </p:nvSpPr>
        <p:spPr>
          <a:xfrm>
            <a:off x="430637" y="515782"/>
            <a:ext cx="4173215" cy="1219713"/>
          </a:xfrm>
          <a:prstGeom prst="rect">
            <a:avLst/>
          </a:prstGeom>
        </p:spPr>
        <p:txBody>
          <a:bodyPr lIns="0" tIns="0" rIns="0" bIns="0">
            <a:noAutofit/>
          </a:bodyPr>
          <a:lstStyle>
            <a:lvl1pPr marL="0" indent="0">
              <a:lnSpc>
                <a:spcPct val="90000"/>
              </a:lnSpc>
              <a:spcBef>
                <a:spcPts val="0"/>
              </a:spcBef>
              <a:buNone/>
              <a:defRPr sz="4000" b="1">
                <a:solidFill>
                  <a:schemeClr val="bg1"/>
                </a:solidFill>
                <a:latin typeface="Arial Black" panose="020B0A04020102020204" pitchFamily="34" charset="0"/>
              </a:defRPr>
            </a:lvl1pPr>
            <a:lvl2pPr marL="457200" indent="0">
              <a:buNone/>
              <a:defRPr sz="4400">
                <a:latin typeface="+mj-lt"/>
              </a:defRPr>
            </a:lvl2pPr>
            <a:lvl3pPr marL="914400" indent="0">
              <a:buNone/>
              <a:defRPr sz="4000">
                <a:latin typeface="+mj-lt"/>
              </a:defRPr>
            </a:lvl3pPr>
            <a:lvl4pPr marL="1371600" indent="0">
              <a:buNone/>
              <a:defRPr sz="3600">
                <a:latin typeface="+mj-lt"/>
              </a:defRPr>
            </a:lvl4pPr>
            <a:lvl5pPr marL="1828800" indent="0">
              <a:buNone/>
              <a:defRPr sz="3600">
                <a:latin typeface="+mj-lt"/>
              </a:defRPr>
            </a:lvl5pPr>
          </a:lstStyle>
          <a:p>
            <a:pPr lvl="0"/>
            <a:r>
              <a:rPr lang="en-US" dirty="0"/>
              <a:t>NEWSLETTER TITLE HERE</a:t>
            </a:r>
          </a:p>
        </p:txBody>
      </p:sp>
      <p:sp>
        <p:nvSpPr>
          <p:cNvPr id="24" name="Text Placeholder 2">
            <a:extLst>
              <a:ext uri="{FF2B5EF4-FFF2-40B4-BE49-F238E27FC236}">
                <a16:creationId xmlns:a16="http://schemas.microsoft.com/office/drawing/2014/main" id="{B3737A63-1F29-4E32-8DE0-32525C6A7211}"/>
              </a:ext>
            </a:extLst>
          </p:cNvPr>
          <p:cNvSpPr>
            <a:spLocks noGrp="1"/>
          </p:cNvSpPr>
          <p:nvPr>
            <p:ph type="body" sz="quarter" idx="36" hasCustomPrompt="1"/>
          </p:nvPr>
        </p:nvSpPr>
        <p:spPr>
          <a:xfrm>
            <a:off x="430637" y="1771173"/>
            <a:ext cx="4173215" cy="494715"/>
          </a:xfrm>
          <a:prstGeom prst="rect">
            <a:avLst/>
          </a:prstGeom>
        </p:spPr>
        <p:txBody>
          <a:bodyPr lIns="0" tIns="0" rIns="0" bIns="0">
            <a:noAutofit/>
          </a:bodyPr>
          <a:lstStyle>
            <a:lvl1pPr marL="0" indent="0">
              <a:lnSpc>
                <a:spcPct val="90000"/>
              </a:lnSpc>
              <a:spcBef>
                <a:spcPts val="0"/>
              </a:spcBef>
              <a:buNone/>
              <a:defRPr sz="2000" b="0">
                <a:solidFill>
                  <a:srgbClr val="7BC243"/>
                </a:solidFill>
                <a:latin typeface="Arial Black" panose="020B0A04020102020204" pitchFamily="34" charset="0"/>
              </a:defRPr>
            </a:lvl1pPr>
            <a:lvl2pPr marL="457200" indent="0">
              <a:buNone/>
              <a:defRPr sz="4400">
                <a:latin typeface="+mj-lt"/>
              </a:defRPr>
            </a:lvl2pPr>
            <a:lvl3pPr marL="914400" indent="0">
              <a:buNone/>
              <a:defRPr sz="4000">
                <a:latin typeface="+mj-lt"/>
              </a:defRPr>
            </a:lvl3pPr>
            <a:lvl4pPr marL="1371600" indent="0">
              <a:buNone/>
              <a:defRPr sz="3600">
                <a:latin typeface="+mj-lt"/>
              </a:defRPr>
            </a:lvl4pPr>
            <a:lvl5pPr marL="1828800" indent="0">
              <a:buNone/>
              <a:defRPr sz="3600">
                <a:latin typeface="+mj-lt"/>
              </a:defRPr>
            </a:lvl5pPr>
          </a:lstStyle>
          <a:p>
            <a:pPr lvl="0"/>
            <a:r>
              <a:rPr lang="en-US" dirty="0"/>
              <a:t>SUPPORTING SUBHEADING</a:t>
            </a:r>
          </a:p>
          <a:p>
            <a:pPr lvl="0"/>
            <a:r>
              <a:rPr lang="en-US" dirty="0"/>
              <a:t>TWO LINES IF NEEDED</a:t>
            </a:r>
          </a:p>
        </p:txBody>
      </p:sp>
      <p:pic>
        <p:nvPicPr>
          <p:cNvPr id="21" name="Picture 20" descr="A screenshot of a video game&#10;&#10;Description automatically generated with low confidence">
            <a:extLst>
              <a:ext uri="{FF2B5EF4-FFF2-40B4-BE49-F238E27FC236}">
                <a16:creationId xmlns:a16="http://schemas.microsoft.com/office/drawing/2014/main" id="{F4FB3AF0-51FF-4365-A469-1B8A8039963A}"/>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25772" b="53390"/>
          <a:stretch/>
        </p:blipFill>
        <p:spPr>
          <a:xfrm>
            <a:off x="5212385" y="9704490"/>
            <a:ext cx="1709525" cy="736012"/>
          </a:xfrm>
          <a:prstGeom prst="rect">
            <a:avLst/>
          </a:prstGeom>
        </p:spPr>
      </p:pic>
    </p:spTree>
    <p:extLst>
      <p:ext uri="{BB962C8B-B14F-4D97-AF65-F5344CB8AC3E}">
        <p14:creationId xmlns:p14="http://schemas.microsoft.com/office/powerpoint/2010/main" val="3003593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00788A"/>
        </a:solidFill>
        <a:effectLst/>
      </p:bgPr>
    </p:bg>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6C9A0794-9400-1897-7291-A93C2E0CEC40}"/>
              </a:ext>
            </a:extLst>
          </p:cNvPr>
          <p:cNvSpPr/>
          <p:nvPr userDrawn="1"/>
        </p:nvSpPr>
        <p:spPr>
          <a:xfrm rot="1784269" flipH="1">
            <a:off x="-2066758" y="2011674"/>
            <a:ext cx="10933085" cy="9875032"/>
          </a:xfrm>
          <a:custGeom>
            <a:avLst/>
            <a:gdLst>
              <a:gd name="connsiteX0" fmla="*/ 10115166 w 10933085"/>
              <a:gd name="connsiteY0" fmla="*/ 0 h 9875032"/>
              <a:gd name="connsiteX1" fmla="*/ 3484506 w 10933085"/>
              <a:gd name="connsiteY1" fmla="*/ 27136 h 9875032"/>
              <a:gd name="connsiteX2" fmla="*/ 0 w 10933085"/>
              <a:gd name="connsiteY2" fmla="*/ 6126767 h 9875032"/>
              <a:gd name="connsiteX3" fmla="*/ 6561341 w 10933085"/>
              <a:gd name="connsiteY3" fmla="*/ 9875032 h 9875032"/>
              <a:gd name="connsiteX4" fmla="*/ 10933085 w 10933085"/>
              <a:gd name="connsiteY4" fmla="*/ 2222289 h 9875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33085" h="9875032">
                <a:moveTo>
                  <a:pt x="10115166" y="0"/>
                </a:moveTo>
                <a:lnTo>
                  <a:pt x="3484506" y="27136"/>
                </a:lnTo>
                <a:lnTo>
                  <a:pt x="0" y="6126767"/>
                </a:lnTo>
                <a:lnTo>
                  <a:pt x="6561341" y="9875032"/>
                </a:lnTo>
                <a:lnTo>
                  <a:pt x="10933085" y="2222289"/>
                </a:lnTo>
                <a:close/>
              </a:path>
            </a:pathLst>
          </a:cu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GB">
              <a:ln>
                <a:noFill/>
              </a:ln>
              <a:latin typeface="Arial" panose="020B0604020202020204" pitchFamily="34" charset="0"/>
              <a:cs typeface="Arial" panose="020B0604020202020204" pitchFamily="34" charset="0"/>
            </a:endParaRPr>
          </a:p>
        </p:txBody>
      </p:sp>
      <p:sp>
        <p:nvSpPr>
          <p:cNvPr id="11" name="Text Placeholder 2">
            <a:extLst>
              <a:ext uri="{FF2B5EF4-FFF2-40B4-BE49-F238E27FC236}">
                <a16:creationId xmlns:a16="http://schemas.microsoft.com/office/drawing/2014/main" id="{4301E512-02E2-2593-5961-B4652521B27F}"/>
              </a:ext>
            </a:extLst>
          </p:cNvPr>
          <p:cNvSpPr>
            <a:spLocks noGrp="1"/>
          </p:cNvSpPr>
          <p:nvPr>
            <p:ph type="body" sz="quarter" idx="11" hasCustomPrompt="1"/>
          </p:nvPr>
        </p:nvSpPr>
        <p:spPr>
          <a:xfrm>
            <a:off x="430637" y="1993900"/>
            <a:ext cx="4871613" cy="1219713"/>
          </a:xfrm>
          <a:prstGeom prst="rect">
            <a:avLst/>
          </a:prstGeom>
        </p:spPr>
        <p:txBody>
          <a:bodyPr lIns="0" tIns="0" rIns="0" bIns="0">
            <a:noAutofit/>
          </a:bodyPr>
          <a:lstStyle>
            <a:lvl1pPr marL="0" indent="0">
              <a:lnSpc>
                <a:spcPct val="90000"/>
              </a:lnSpc>
              <a:spcBef>
                <a:spcPts val="0"/>
              </a:spcBef>
              <a:buNone/>
              <a:defRPr sz="4000" b="1">
                <a:solidFill>
                  <a:srgbClr val="00788A"/>
                </a:solidFill>
                <a:latin typeface="Arial Black" panose="020B0A04020102020204" pitchFamily="34" charset="0"/>
                <a:cs typeface="Arial" panose="020B0604020202020204" pitchFamily="34" charset="0"/>
              </a:defRPr>
            </a:lvl1pPr>
            <a:lvl2pPr marL="457200" indent="0">
              <a:buNone/>
              <a:defRPr sz="4400">
                <a:latin typeface="+mj-lt"/>
              </a:defRPr>
            </a:lvl2pPr>
            <a:lvl3pPr marL="914400" indent="0">
              <a:buNone/>
              <a:defRPr sz="4000">
                <a:latin typeface="+mj-lt"/>
              </a:defRPr>
            </a:lvl3pPr>
            <a:lvl4pPr marL="1371600" indent="0">
              <a:buNone/>
              <a:defRPr sz="3600">
                <a:latin typeface="+mj-lt"/>
              </a:defRPr>
            </a:lvl4pPr>
            <a:lvl5pPr marL="1828800" indent="0">
              <a:buNone/>
              <a:defRPr sz="3600">
                <a:latin typeface="+mj-lt"/>
              </a:defRPr>
            </a:lvl5pPr>
          </a:lstStyle>
          <a:p>
            <a:pPr lvl="0"/>
            <a:r>
              <a:rPr lang="en-US" dirty="0"/>
              <a:t>NEWSLETTER TITLE HERE</a:t>
            </a:r>
          </a:p>
        </p:txBody>
      </p:sp>
      <p:sp>
        <p:nvSpPr>
          <p:cNvPr id="12" name="Text Placeholder 2">
            <a:extLst>
              <a:ext uri="{FF2B5EF4-FFF2-40B4-BE49-F238E27FC236}">
                <a16:creationId xmlns:a16="http://schemas.microsoft.com/office/drawing/2014/main" id="{57B8D2D6-8307-92CA-7D75-DAC9F2034D1E}"/>
              </a:ext>
            </a:extLst>
          </p:cNvPr>
          <p:cNvSpPr>
            <a:spLocks noGrp="1"/>
          </p:cNvSpPr>
          <p:nvPr>
            <p:ph type="body" sz="quarter" idx="36" hasCustomPrompt="1"/>
          </p:nvPr>
        </p:nvSpPr>
        <p:spPr>
          <a:xfrm>
            <a:off x="430637" y="3205634"/>
            <a:ext cx="4173215" cy="655421"/>
          </a:xfrm>
          <a:prstGeom prst="rect">
            <a:avLst/>
          </a:prstGeom>
        </p:spPr>
        <p:txBody>
          <a:bodyPr lIns="0" tIns="0" rIns="0" bIns="0">
            <a:noAutofit/>
          </a:bodyPr>
          <a:lstStyle>
            <a:lvl1pPr marL="0" indent="0">
              <a:lnSpc>
                <a:spcPct val="90000"/>
              </a:lnSpc>
              <a:spcBef>
                <a:spcPts val="0"/>
              </a:spcBef>
              <a:buNone/>
              <a:defRPr sz="2000" b="0">
                <a:solidFill>
                  <a:srgbClr val="00788A"/>
                </a:solidFill>
                <a:latin typeface="Arial Black" panose="020B0A04020102020204" pitchFamily="34" charset="0"/>
                <a:cs typeface="Arial" panose="020B0604020202020204" pitchFamily="34" charset="0"/>
              </a:defRPr>
            </a:lvl1pPr>
            <a:lvl2pPr marL="457200" indent="0">
              <a:buNone/>
              <a:defRPr sz="4400">
                <a:latin typeface="+mj-lt"/>
              </a:defRPr>
            </a:lvl2pPr>
            <a:lvl3pPr marL="914400" indent="0">
              <a:buNone/>
              <a:defRPr sz="4000">
                <a:latin typeface="+mj-lt"/>
              </a:defRPr>
            </a:lvl3pPr>
            <a:lvl4pPr marL="1371600" indent="0">
              <a:buNone/>
              <a:defRPr sz="3600">
                <a:latin typeface="+mj-lt"/>
              </a:defRPr>
            </a:lvl4pPr>
            <a:lvl5pPr marL="1828800" indent="0">
              <a:buNone/>
              <a:defRPr sz="3600">
                <a:latin typeface="+mj-lt"/>
              </a:defRPr>
            </a:lvl5pPr>
          </a:lstStyle>
          <a:p>
            <a:pPr lvl="0"/>
            <a:r>
              <a:rPr lang="en-US" dirty="0"/>
              <a:t>SUPPORTING SUBHEADING</a:t>
            </a:r>
          </a:p>
          <a:p>
            <a:pPr lvl="0"/>
            <a:r>
              <a:rPr lang="en-US" dirty="0"/>
              <a:t>TWO LINES IF NEEDED</a:t>
            </a:r>
          </a:p>
        </p:txBody>
      </p:sp>
      <p:sp>
        <p:nvSpPr>
          <p:cNvPr id="15" name="Text Placeholder 27">
            <a:extLst>
              <a:ext uri="{FF2B5EF4-FFF2-40B4-BE49-F238E27FC236}">
                <a16:creationId xmlns:a16="http://schemas.microsoft.com/office/drawing/2014/main" id="{F29BA051-45FA-2FE7-4762-72BF77F1A0F2}"/>
              </a:ext>
            </a:extLst>
          </p:cNvPr>
          <p:cNvSpPr>
            <a:spLocks noGrp="1"/>
          </p:cNvSpPr>
          <p:nvPr>
            <p:ph type="body" sz="quarter" idx="37" hasCustomPrompt="1"/>
          </p:nvPr>
        </p:nvSpPr>
        <p:spPr>
          <a:xfrm>
            <a:off x="3922290" y="4508499"/>
            <a:ext cx="3200398" cy="2737586"/>
          </a:xfrm>
          <a:prstGeom prst="rect">
            <a:avLst/>
          </a:prstGeom>
          <a:noFill/>
        </p:spPr>
        <p:txBody>
          <a:bodyPr lIns="0" tIns="0" rIns="0" bIns="0">
            <a:noAutofit/>
          </a:bodyPr>
          <a:lstStyle>
            <a:lvl1pPr marL="0" indent="0">
              <a:spcBef>
                <a:spcPts val="0"/>
              </a:spcBef>
              <a:buNone/>
              <a:defRPr sz="1400">
                <a:solidFill>
                  <a:schemeClr val="tx2"/>
                </a:solidFill>
                <a:latin typeface="Arial" panose="020B0604020202020204" pitchFamily="34" charset="0"/>
                <a:cs typeface="Arial" panose="020B0604020202020204" pitchFamily="34" charset="0"/>
              </a:defRPr>
            </a:lvl1pPr>
          </a:lstStyle>
          <a:p>
            <a:pPr lvl="0"/>
            <a:r>
              <a:rPr lang="en-GB" dirty="0"/>
              <a:t>Click to insert body copy here</a:t>
            </a:r>
          </a:p>
        </p:txBody>
      </p:sp>
      <p:sp>
        <p:nvSpPr>
          <p:cNvPr id="16" name="Picture Placeholder 33">
            <a:extLst>
              <a:ext uri="{FF2B5EF4-FFF2-40B4-BE49-F238E27FC236}">
                <a16:creationId xmlns:a16="http://schemas.microsoft.com/office/drawing/2014/main" id="{20325244-BD62-8BE4-1C05-5EF312AC396B}"/>
              </a:ext>
            </a:extLst>
          </p:cNvPr>
          <p:cNvSpPr>
            <a:spLocks noGrp="1"/>
          </p:cNvSpPr>
          <p:nvPr>
            <p:ph type="pic" sz="quarter" idx="38" hasCustomPrompt="1"/>
          </p:nvPr>
        </p:nvSpPr>
        <p:spPr>
          <a:xfrm>
            <a:off x="430637" y="4508500"/>
            <a:ext cx="3200398" cy="5410200"/>
          </a:xfrm>
          <a:prstGeom prst="rect">
            <a:avLst/>
          </a:prstGeom>
          <a:solidFill>
            <a:schemeClr val="bg2">
              <a:lumMod val="95000"/>
            </a:schemeClr>
          </a:solidFill>
        </p:spPr>
        <p:txBody>
          <a:bodyPr/>
          <a:lstStyle>
            <a:lvl1pPr>
              <a:defRPr b="1">
                <a:solidFill>
                  <a:schemeClr val="tx2">
                    <a:lumMod val="60000"/>
                    <a:lumOff val="40000"/>
                  </a:schemeClr>
                </a:solidFill>
                <a:latin typeface="Arial" panose="020B0604020202020204" pitchFamily="34" charset="0"/>
                <a:cs typeface="Arial" panose="020B0604020202020204" pitchFamily="34" charset="0"/>
              </a:defRPr>
            </a:lvl1pPr>
          </a:lstStyle>
          <a:p>
            <a:r>
              <a:rPr lang="en-GB" dirty="0"/>
              <a:t>CLICK TO </a:t>
            </a:r>
            <a:br>
              <a:rPr lang="en-GB" dirty="0"/>
            </a:br>
            <a:r>
              <a:rPr lang="en-GB" dirty="0"/>
              <a:t>INSERT IMAGE</a:t>
            </a:r>
          </a:p>
        </p:txBody>
      </p:sp>
      <p:sp>
        <p:nvSpPr>
          <p:cNvPr id="17" name="Picture Placeholder 33">
            <a:extLst>
              <a:ext uri="{FF2B5EF4-FFF2-40B4-BE49-F238E27FC236}">
                <a16:creationId xmlns:a16="http://schemas.microsoft.com/office/drawing/2014/main" id="{A391D764-8D22-0A81-44FD-BE793611B5EA}"/>
              </a:ext>
            </a:extLst>
          </p:cNvPr>
          <p:cNvSpPr>
            <a:spLocks noGrp="1"/>
          </p:cNvSpPr>
          <p:nvPr>
            <p:ph type="pic" sz="quarter" idx="39" hasCustomPrompt="1"/>
          </p:nvPr>
        </p:nvSpPr>
        <p:spPr>
          <a:xfrm>
            <a:off x="3922290" y="7632698"/>
            <a:ext cx="3200398" cy="2286001"/>
          </a:xfrm>
          <a:prstGeom prst="rect">
            <a:avLst/>
          </a:prstGeom>
          <a:solidFill>
            <a:schemeClr val="bg2">
              <a:lumMod val="95000"/>
            </a:schemeClr>
          </a:solidFill>
        </p:spPr>
        <p:txBody>
          <a:bodyPr/>
          <a:lstStyle>
            <a:lvl1pPr>
              <a:defRPr b="1">
                <a:solidFill>
                  <a:schemeClr val="tx2">
                    <a:lumMod val="60000"/>
                    <a:lumOff val="40000"/>
                  </a:schemeClr>
                </a:solidFill>
                <a:latin typeface="Arial" panose="020B0604020202020204" pitchFamily="34" charset="0"/>
                <a:cs typeface="Arial" panose="020B0604020202020204" pitchFamily="34" charset="0"/>
              </a:defRPr>
            </a:lvl1pPr>
          </a:lstStyle>
          <a:p>
            <a:r>
              <a:rPr lang="en-GB" dirty="0"/>
              <a:t>CLICK TO </a:t>
            </a:r>
            <a:br>
              <a:rPr lang="en-GB" dirty="0"/>
            </a:br>
            <a:r>
              <a:rPr lang="en-GB" dirty="0"/>
              <a:t>INSERT IMAGE</a:t>
            </a:r>
          </a:p>
        </p:txBody>
      </p:sp>
      <p:pic>
        <p:nvPicPr>
          <p:cNvPr id="13" name="Graphic 3">
            <a:extLst>
              <a:ext uri="{FF2B5EF4-FFF2-40B4-BE49-F238E27FC236}">
                <a16:creationId xmlns:a16="http://schemas.microsoft.com/office/drawing/2014/main" id="{3DBF15A5-83D4-42C9-9C91-F48F73648F5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5683250" y="774701"/>
            <a:ext cx="1364169" cy="374524"/>
          </a:xfrm>
          <a:prstGeom prst="rect">
            <a:avLst/>
          </a:prstGeom>
        </p:spPr>
      </p:pic>
      <p:sp>
        <p:nvSpPr>
          <p:cNvPr id="20" name="Subtitle 2">
            <a:extLst>
              <a:ext uri="{FF2B5EF4-FFF2-40B4-BE49-F238E27FC236}">
                <a16:creationId xmlns:a16="http://schemas.microsoft.com/office/drawing/2014/main" id="{9340E774-2599-426F-AA04-B576949E5D05}"/>
              </a:ext>
            </a:extLst>
          </p:cNvPr>
          <p:cNvSpPr>
            <a:spLocks noGrp="1"/>
          </p:cNvSpPr>
          <p:nvPr>
            <p:ph type="subTitle" idx="13" hasCustomPrompt="1"/>
          </p:nvPr>
        </p:nvSpPr>
        <p:spPr>
          <a:xfrm>
            <a:off x="430637" y="10261600"/>
            <a:ext cx="5123600" cy="228599"/>
          </a:xfrm>
          <a:prstGeom prst="rect">
            <a:avLst/>
          </a:prstGeom>
        </p:spPr>
        <p:txBody>
          <a:bodyPr lIns="0" tIns="0" rIns="0" bIns="0">
            <a:normAutofit/>
          </a:bodyPr>
          <a:lstStyle>
            <a:lvl1pPr marL="0" indent="0" algn="l">
              <a:buNone/>
              <a:defRPr sz="1400" b="0" i="0">
                <a:solidFill>
                  <a:srgbClr val="00788A"/>
                </a:solidFill>
                <a:latin typeface="Arial Black" panose="020B0A04020102020204" pitchFamily="34" charset="0"/>
                <a:cs typeface="Arial" panose="020B0604020202020204" pitchFamily="34" charset="0"/>
              </a:defRPr>
            </a:lvl1pPr>
            <a:lvl2pPr marL="534604" indent="0" algn="ctr">
              <a:buNone/>
              <a:defRPr>
                <a:solidFill>
                  <a:schemeClr val="tx1">
                    <a:tint val="75000"/>
                  </a:schemeClr>
                </a:solidFill>
              </a:defRPr>
            </a:lvl2pPr>
            <a:lvl3pPr marL="1069208" indent="0" algn="ctr">
              <a:buNone/>
              <a:defRPr>
                <a:solidFill>
                  <a:schemeClr val="tx1">
                    <a:tint val="75000"/>
                  </a:schemeClr>
                </a:solidFill>
              </a:defRPr>
            </a:lvl3pPr>
            <a:lvl4pPr marL="1603812" indent="0" algn="ctr">
              <a:buNone/>
              <a:defRPr>
                <a:solidFill>
                  <a:schemeClr val="tx1">
                    <a:tint val="75000"/>
                  </a:schemeClr>
                </a:solidFill>
              </a:defRPr>
            </a:lvl4pPr>
            <a:lvl5pPr marL="2138416" indent="0" algn="ctr">
              <a:buNone/>
              <a:defRPr>
                <a:solidFill>
                  <a:schemeClr val="tx1">
                    <a:tint val="75000"/>
                  </a:schemeClr>
                </a:solidFill>
              </a:defRPr>
            </a:lvl5pPr>
            <a:lvl6pPr marL="2673020" indent="0" algn="ctr">
              <a:buNone/>
              <a:defRPr>
                <a:solidFill>
                  <a:schemeClr val="tx1">
                    <a:tint val="75000"/>
                  </a:schemeClr>
                </a:solidFill>
              </a:defRPr>
            </a:lvl6pPr>
            <a:lvl7pPr marL="3207624" indent="0" algn="ctr">
              <a:buNone/>
              <a:defRPr>
                <a:solidFill>
                  <a:schemeClr val="tx1">
                    <a:tint val="75000"/>
                  </a:schemeClr>
                </a:solidFill>
              </a:defRPr>
            </a:lvl7pPr>
            <a:lvl8pPr marL="3742228" indent="0" algn="ctr">
              <a:buNone/>
              <a:defRPr>
                <a:solidFill>
                  <a:schemeClr val="tx1">
                    <a:tint val="75000"/>
                  </a:schemeClr>
                </a:solidFill>
              </a:defRPr>
            </a:lvl8pPr>
            <a:lvl9pPr marL="4276832" indent="0" algn="ctr">
              <a:buNone/>
              <a:defRPr>
                <a:solidFill>
                  <a:schemeClr val="tx1">
                    <a:tint val="75000"/>
                  </a:schemeClr>
                </a:solidFill>
              </a:defRPr>
            </a:lvl9pPr>
          </a:lstStyle>
          <a:p>
            <a:r>
              <a:rPr lang="en-GB" dirty="0"/>
              <a:t>CREATING TOMORROW TOGETHER.</a:t>
            </a:r>
            <a:endParaRPr lang="en-US" dirty="0"/>
          </a:p>
        </p:txBody>
      </p:sp>
    </p:spTree>
    <p:extLst>
      <p:ext uri="{BB962C8B-B14F-4D97-AF65-F5344CB8AC3E}">
        <p14:creationId xmlns:p14="http://schemas.microsoft.com/office/powerpoint/2010/main" val="2549850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6C9A0794-9400-1897-7291-A93C2E0CEC40}"/>
              </a:ext>
            </a:extLst>
          </p:cNvPr>
          <p:cNvSpPr/>
          <p:nvPr userDrawn="1"/>
        </p:nvSpPr>
        <p:spPr>
          <a:xfrm rot="1784269" flipH="1">
            <a:off x="-2066758" y="2011674"/>
            <a:ext cx="10933085" cy="9875032"/>
          </a:xfrm>
          <a:custGeom>
            <a:avLst/>
            <a:gdLst>
              <a:gd name="connsiteX0" fmla="*/ 10115166 w 10933085"/>
              <a:gd name="connsiteY0" fmla="*/ 0 h 9875032"/>
              <a:gd name="connsiteX1" fmla="*/ 3484506 w 10933085"/>
              <a:gd name="connsiteY1" fmla="*/ 27136 h 9875032"/>
              <a:gd name="connsiteX2" fmla="*/ 0 w 10933085"/>
              <a:gd name="connsiteY2" fmla="*/ 6126767 h 9875032"/>
              <a:gd name="connsiteX3" fmla="*/ 6561341 w 10933085"/>
              <a:gd name="connsiteY3" fmla="*/ 9875032 h 9875032"/>
              <a:gd name="connsiteX4" fmla="*/ 10933085 w 10933085"/>
              <a:gd name="connsiteY4" fmla="*/ 2222289 h 9875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33085" h="9875032">
                <a:moveTo>
                  <a:pt x="10115166" y="0"/>
                </a:moveTo>
                <a:lnTo>
                  <a:pt x="3484506" y="27136"/>
                </a:lnTo>
                <a:lnTo>
                  <a:pt x="0" y="6126767"/>
                </a:lnTo>
                <a:lnTo>
                  <a:pt x="6561341" y="9875032"/>
                </a:lnTo>
                <a:lnTo>
                  <a:pt x="10933085" y="2222289"/>
                </a:lnTo>
                <a:close/>
              </a:path>
            </a:pathLst>
          </a:custGeom>
          <a:solidFill>
            <a:srgbClr val="00788A"/>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GB">
              <a:ln>
                <a:noFill/>
              </a:ln>
            </a:endParaRPr>
          </a:p>
        </p:txBody>
      </p:sp>
      <p:sp>
        <p:nvSpPr>
          <p:cNvPr id="15" name="Text Placeholder 27">
            <a:extLst>
              <a:ext uri="{FF2B5EF4-FFF2-40B4-BE49-F238E27FC236}">
                <a16:creationId xmlns:a16="http://schemas.microsoft.com/office/drawing/2014/main" id="{F29BA051-45FA-2FE7-4762-72BF77F1A0F2}"/>
              </a:ext>
            </a:extLst>
          </p:cNvPr>
          <p:cNvSpPr>
            <a:spLocks noGrp="1"/>
          </p:cNvSpPr>
          <p:nvPr>
            <p:ph type="body" sz="quarter" idx="37" hasCustomPrompt="1"/>
          </p:nvPr>
        </p:nvSpPr>
        <p:spPr>
          <a:xfrm>
            <a:off x="3922290" y="4860491"/>
            <a:ext cx="3200398" cy="5058208"/>
          </a:xfrm>
          <a:prstGeom prst="rect">
            <a:avLst/>
          </a:prstGeom>
          <a:noFill/>
        </p:spPr>
        <p:txBody>
          <a:bodyPr lIns="0" tIns="0" rIns="0" bIns="0">
            <a:noAutofit/>
          </a:bodyPr>
          <a:lstStyle>
            <a:lvl1pPr marL="0" indent="0">
              <a:spcBef>
                <a:spcPts val="0"/>
              </a:spcBef>
              <a:buNone/>
              <a:defRPr sz="1400">
                <a:solidFill>
                  <a:schemeClr val="bg1"/>
                </a:solidFill>
                <a:latin typeface="Arial" panose="020B0604020202020204" pitchFamily="34" charset="0"/>
                <a:cs typeface="Arial" panose="020B0604020202020204" pitchFamily="34" charset="0"/>
              </a:defRPr>
            </a:lvl1pPr>
          </a:lstStyle>
          <a:p>
            <a:pPr lvl="0"/>
            <a:r>
              <a:rPr lang="en-GB" dirty="0"/>
              <a:t>Click to insert body copy here</a:t>
            </a:r>
          </a:p>
        </p:txBody>
      </p:sp>
      <p:sp>
        <p:nvSpPr>
          <p:cNvPr id="16" name="Picture Placeholder 33">
            <a:extLst>
              <a:ext uri="{FF2B5EF4-FFF2-40B4-BE49-F238E27FC236}">
                <a16:creationId xmlns:a16="http://schemas.microsoft.com/office/drawing/2014/main" id="{20325244-BD62-8BE4-1C05-5EF312AC396B}"/>
              </a:ext>
            </a:extLst>
          </p:cNvPr>
          <p:cNvSpPr>
            <a:spLocks noGrp="1"/>
          </p:cNvSpPr>
          <p:nvPr>
            <p:ph type="pic" sz="quarter" idx="38" hasCustomPrompt="1"/>
          </p:nvPr>
        </p:nvSpPr>
        <p:spPr>
          <a:xfrm>
            <a:off x="430637" y="4508501"/>
            <a:ext cx="3200398" cy="2590800"/>
          </a:xfrm>
          <a:prstGeom prst="rect">
            <a:avLst/>
          </a:prstGeom>
          <a:solidFill>
            <a:schemeClr val="bg2">
              <a:lumMod val="95000"/>
            </a:schemeClr>
          </a:solidFill>
        </p:spPr>
        <p:txBody>
          <a:bodyPr/>
          <a:lstStyle>
            <a:lvl1pPr>
              <a:defRPr b="1">
                <a:solidFill>
                  <a:schemeClr val="tx2">
                    <a:lumMod val="60000"/>
                    <a:lumOff val="40000"/>
                  </a:schemeClr>
                </a:solidFill>
                <a:latin typeface="+mj-lt"/>
              </a:defRPr>
            </a:lvl1pPr>
          </a:lstStyle>
          <a:p>
            <a:r>
              <a:rPr lang="en-GB" dirty="0"/>
              <a:t>CLICK TO </a:t>
            </a:r>
            <a:br>
              <a:rPr lang="en-GB" dirty="0"/>
            </a:br>
            <a:r>
              <a:rPr lang="en-GB" dirty="0"/>
              <a:t>INSERT IMAGE</a:t>
            </a:r>
          </a:p>
        </p:txBody>
      </p:sp>
      <p:sp>
        <p:nvSpPr>
          <p:cNvPr id="3" name="Text Placeholder 112">
            <a:extLst>
              <a:ext uri="{FF2B5EF4-FFF2-40B4-BE49-F238E27FC236}">
                <a16:creationId xmlns:a16="http://schemas.microsoft.com/office/drawing/2014/main" id="{78E66000-B06A-B64D-5E9F-18A3ACE53C3D}"/>
              </a:ext>
            </a:extLst>
          </p:cNvPr>
          <p:cNvSpPr>
            <a:spLocks noGrp="1"/>
          </p:cNvSpPr>
          <p:nvPr>
            <p:ph type="body" sz="quarter" idx="35" hasCustomPrompt="1"/>
          </p:nvPr>
        </p:nvSpPr>
        <p:spPr>
          <a:xfrm>
            <a:off x="3922291" y="4485105"/>
            <a:ext cx="3200398" cy="375385"/>
          </a:xfrm>
          <a:prstGeom prst="rect">
            <a:avLst/>
          </a:prstGeom>
        </p:spPr>
        <p:txBody>
          <a:bodyPr lIns="0" tIns="0" rIns="0" bIns="0"/>
          <a:lstStyle>
            <a:lvl1pPr>
              <a:defRPr sz="1800">
                <a:solidFill>
                  <a:schemeClr val="bg1"/>
                </a:solidFill>
                <a:latin typeface="Arial Black" panose="020B0A04020102020204" pitchFamily="34" charset="0"/>
              </a:defRPr>
            </a:lvl1pPr>
          </a:lstStyle>
          <a:p>
            <a:r>
              <a:rPr lang="en-GB" dirty="0"/>
              <a:t>Heading here</a:t>
            </a:r>
          </a:p>
        </p:txBody>
      </p:sp>
      <p:sp>
        <p:nvSpPr>
          <p:cNvPr id="4" name="Picture Placeholder 33">
            <a:extLst>
              <a:ext uri="{FF2B5EF4-FFF2-40B4-BE49-F238E27FC236}">
                <a16:creationId xmlns:a16="http://schemas.microsoft.com/office/drawing/2014/main" id="{9F78CF22-9BEB-9407-9899-8DA58E0544C1}"/>
              </a:ext>
            </a:extLst>
          </p:cNvPr>
          <p:cNvSpPr>
            <a:spLocks noGrp="1"/>
          </p:cNvSpPr>
          <p:nvPr>
            <p:ph type="pic" sz="quarter" idx="39" hasCustomPrompt="1"/>
          </p:nvPr>
        </p:nvSpPr>
        <p:spPr>
          <a:xfrm>
            <a:off x="430637" y="7325358"/>
            <a:ext cx="3200398" cy="2590800"/>
          </a:xfrm>
          <a:prstGeom prst="rect">
            <a:avLst/>
          </a:prstGeom>
          <a:solidFill>
            <a:schemeClr val="bg2">
              <a:lumMod val="95000"/>
            </a:schemeClr>
          </a:solidFill>
        </p:spPr>
        <p:txBody>
          <a:bodyPr/>
          <a:lstStyle>
            <a:lvl1pPr>
              <a:defRPr b="1">
                <a:solidFill>
                  <a:schemeClr val="tx2">
                    <a:lumMod val="60000"/>
                    <a:lumOff val="40000"/>
                  </a:schemeClr>
                </a:solidFill>
                <a:latin typeface="+mj-lt"/>
              </a:defRPr>
            </a:lvl1pPr>
          </a:lstStyle>
          <a:p>
            <a:r>
              <a:rPr lang="en-GB" dirty="0"/>
              <a:t>CLICK TO </a:t>
            </a:r>
            <a:br>
              <a:rPr lang="en-GB" dirty="0"/>
            </a:br>
            <a:r>
              <a:rPr lang="en-GB" dirty="0"/>
              <a:t>INSERT IMAGE</a:t>
            </a:r>
          </a:p>
        </p:txBody>
      </p:sp>
      <p:pic>
        <p:nvPicPr>
          <p:cNvPr id="7" name="Picture 6" descr="Logo, company name&#10;&#10;Description automatically generated">
            <a:extLst>
              <a:ext uri="{FF2B5EF4-FFF2-40B4-BE49-F238E27FC236}">
                <a16:creationId xmlns:a16="http://schemas.microsoft.com/office/drawing/2014/main" id="{B8EF83B3-2ED8-9481-787D-C8A1E7D7C885}"/>
              </a:ext>
            </a:extLst>
          </p:cNvPr>
          <p:cNvPicPr>
            <a:picLocks noChangeAspect="1"/>
          </p:cNvPicPr>
          <p:nvPr userDrawn="1"/>
        </p:nvPicPr>
        <p:blipFill>
          <a:blip r:embed="rId2">
            <a:alphaModFix/>
          </a:blip>
          <a:stretch>
            <a:fillRect/>
          </a:stretch>
        </p:blipFill>
        <p:spPr>
          <a:xfrm>
            <a:off x="5540400" y="410937"/>
            <a:ext cx="1790553" cy="790362"/>
          </a:xfrm>
          <a:prstGeom prst="rect">
            <a:avLst/>
          </a:prstGeom>
        </p:spPr>
      </p:pic>
      <p:sp>
        <p:nvSpPr>
          <p:cNvPr id="13" name="Subtitle 2">
            <a:extLst>
              <a:ext uri="{FF2B5EF4-FFF2-40B4-BE49-F238E27FC236}">
                <a16:creationId xmlns:a16="http://schemas.microsoft.com/office/drawing/2014/main" id="{ED33619B-266D-4F99-A0F4-3069F6514D93}"/>
              </a:ext>
            </a:extLst>
          </p:cNvPr>
          <p:cNvSpPr>
            <a:spLocks noGrp="1"/>
          </p:cNvSpPr>
          <p:nvPr>
            <p:ph type="subTitle" idx="13" hasCustomPrompt="1"/>
          </p:nvPr>
        </p:nvSpPr>
        <p:spPr>
          <a:xfrm>
            <a:off x="430637" y="10261600"/>
            <a:ext cx="5123600" cy="228599"/>
          </a:xfrm>
          <a:prstGeom prst="rect">
            <a:avLst/>
          </a:prstGeom>
        </p:spPr>
        <p:txBody>
          <a:bodyPr lIns="0" tIns="0" rIns="0" bIns="0">
            <a:normAutofit/>
          </a:bodyPr>
          <a:lstStyle>
            <a:lvl1pPr marL="0" indent="0" algn="l">
              <a:buNone/>
              <a:defRPr sz="1400" b="0" i="0">
                <a:solidFill>
                  <a:schemeClr val="bg1"/>
                </a:solidFill>
                <a:latin typeface="Arial Black" panose="020B0A04020102020204" pitchFamily="34" charset="0"/>
                <a:cs typeface="Arial" panose="020B0604020202020204" pitchFamily="34" charset="0"/>
              </a:defRPr>
            </a:lvl1pPr>
            <a:lvl2pPr marL="534604" indent="0" algn="ctr">
              <a:buNone/>
              <a:defRPr>
                <a:solidFill>
                  <a:schemeClr val="tx1">
                    <a:tint val="75000"/>
                  </a:schemeClr>
                </a:solidFill>
              </a:defRPr>
            </a:lvl2pPr>
            <a:lvl3pPr marL="1069208" indent="0" algn="ctr">
              <a:buNone/>
              <a:defRPr>
                <a:solidFill>
                  <a:schemeClr val="tx1">
                    <a:tint val="75000"/>
                  </a:schemeClr>
                </a:solidFill>
              </a:defRPr>
            </a:lvl3pPr>
            <a:lvl4pPr marL="1603812" indent="0" algn="ctr">
              <a:buNone/>
              <a:defRPr>
                <a:solidFill>
                  <a:schemeClr val="tx1">
                    <a:tint val="75000"/>
                  </a:schemeClr>
                </a:solidFill>
              </a:defRPr>
            </a:lvl4pPr>
            <a:lvl5pPr marL="2138416" indent="0" algn="ctr">
              <a:buNone/>
              <a:defRPr>
                <a:solidFill>
                  <a:schemeClr val="tx1">
                    <a:tint val="75000"/>
                  </a:schemeClr>
                </a:solidFill>
              </a:defRPr>
            </a:lvl5pPr>
            <a:lvl6pPr marL="2673020" indent="0" algn="ctr">
              <a:buNone/>
              <a:defRPr>
                <a:solidFill>
                  <a:schemeClr val="tx1">
                    <a:tint val="75000"/>
                  </a:schemeClr>
                </a:solidFill>
              </a:defRPr>
            </a:lvl6pPr>
            <a:lvl7pPr marL="3207624" indent="0" algn="ctr">
              <a:buNone/>
              <a:defRPr>
                <a:solidFill>
                  <a:schemeClr val="tx1">
                    <a:tint val="75000"/>
                  </a:schemeClr>
                </a:solidFill>
              </a:defRPr>
            </a:lvl7pPr>
            <a:lvl8pPr marL="3742228" indent="0" algn="ctr">
              <a:buNone/>
              <a:defRPr>
                <a:solidFill>
                  <a:schemeClr val="tx1">
                    <a:tint val="75000"/>
                  </a:schemeClr>
                </a:solidFill>
              </a:defRPr>
            </a:lvl8pPr>
            <a:lvl9pPr marL="4276832" indent="0" algn="ctr">
              <a:buNone/>
              <a:defRPr>
                <a:solidFill>
                  <a:schemeClr val="tx1">
                    <a:tint val="75000"/>
                  </a:schemeClr>
                </a:solidFill>
              </a:defRPr>
            </a:lvl9pPr>
          </a:lstStyle>
          <a:p>
            <a:r>
              <a:rPr lang="en-GB" dirty="0"/>
              <a:t>CREATING TOMORROW TOGETHER.</a:t>
            </a:r>
            <a:endParaRPr lang="en-US" dirty="0"/>
          </a:p>
        </p:txBody>
      </p:sp>
      <p:sp>
        <p:nvSpPr>
          <p:cNvPr id="17" name="Text Placeholder 2">
            <a:extLst>
              <a:ext uri="{FF2B5EF4-FFF2-40B4-BE49-F238E27FC236}">
                <a16:creationId xmlns:a16="http://schemas.microsoft.com/office/drawing/2014/main" id="{A48272F7-1933-498C-9054-01FA50CDE04D}"/>
              </a:ext>
            </a:extLst>
          </p:cNvPr>
          <p:cNvSpPr>
            <a:spLocks noGrp="1"/>
          </p:cNvSpPr>
          <p:nvPr>
            <p:ph type="body" sz="quarter" idx="11" hasCustomPrompt="1"/>
          </p:nvPr>
        </p:nvSpPr>
        <p:spPr>
          <a:xfrm>
            <a:off x="430637" y="1993900"/>
            <a:ext cx="4871613" cy="1219713"/>
          </a:xfrm>
          <a:prstGeom prst="rect">
            <a:avLst/>
          </a:prstGeom>
        </p:spPr>
        <p:txBody>
          <a:bodyPr lIns="0" tIns="0" rIns="0" bIns="0">
            <a:noAutofit/>
          </a:bodyPr>
          <a:lstStyle>
            <a:lvl1pPr marL="0" indent="0">
              <a:lnSpc>
                <a:spcPct val="90000"/>
              </a:lnSpc>
              <a:spcBef>
                <a:spcPts val="0"/>
              </a:spcBef>
              <a:buNone/>
              <a:defRPr sz="4000" b="1">
                <a:solidFill>
                  <a:schemeClr val="bg1"/>
                </a:solidFill>
                <a:latin typeface="Arial Black" panose="020B0A04020102020204" pitchFamily="34" charset="0"/>
                <a:cs typeface="Arial" panose="020B0604020202020204" pitchFamily="34" charset="0"/>
              </a:defRPr>
            </a:lvl1pPr>
            <a:lvl2pPr marL="457200" indent="0">
              <a:buNone/>
              <a:defRPr sz="4400">
                <a:latin typeface="+mj-lt"/>
              </a:defRPr>
            </a:lvl2pPr>
            <a:lvl3pPr marL="914400" indent="0">
              <a:buNone/>
              <a:defRPr sz="4000">
                <a:latin typeface="+mj-lt"/>
              </a:defRPr>
            </a:lvl3pPr>
            <a:lvl4pPr marL="1371600" indent="0">
              <a:buNone/>
              <a:defRPr sz="3600">
                <a:latin typeface="+mj-lt"/>
              </a:defRPr>
            </a:lvl4pPr>
            <a:lvl5pPr marL="1828800" indent="0">
              <a:buNone/>
              <a:defRPr sz="3600">
                <a:latin typeface="+mj-lt"/>
              </a:defRPr>
            </a:lvl5pPr>
          </a:lstStyle>
          <a:p>
            <a:pPr lvl="0"/>
            <a:r>
              <a:rPr lang="en-US" dirty="0"/>
              <a:t>NEWSLETTER TITLE HERE</a:t>
            </a:r>
          </a:p>
        </p:txBody>
      </p:sp>
      <p:sp>
        <p:nvSpPr>
          <p:cNvPr id="19" name="Text Placeholder 2">
            <a:extLst>
              <a:ext uri="{FF2B5EF4-FFF2-40B4-BE49-F238E27FC236}">
                <a16:creationId xmlns:a16="http://schemas.microsoft.com/office/drawing/2014/main" id="{D2A9475A-FF80-4B94-A634-69569DABAF2B}"/>
              </a:ext>
            </a:extLst>
          </p:cNvPr>
          <p:cNvSpPr>
            <a:spLocks noGrp="1"/>
          </p:cNvSpPr>
          <p:nvPr>
            <p:ph type="body" sz="quarter" idx="36" hasCustomPrompt="1"/>
          </p:nvPr>
        </p:nvSpPr>
        <p:spPr>
          <a:xfrm>
            <a:off x="430637" y="3205634"/>
            <a:ext cx="4173215" cy="655421"/>
          </a:xfrm>
          <a:prstGeom prst="rect">
            <a:avLst/>
          </a:prstGeom>
        </p:spPr>
        <p:txBody>
          <a:bodyPr lIns="0" tIns="0" rIns="0" bIns="0">
            <a:noAutofit/>
          </a:bodyPr>
          <a:lstStyle>
            <a:lvl1pPr marL="0" indent="0">
              <a:lnSpc>
                <a:spcPct val="90000"/>
              </a:lnSpc>
              <a:spcBef>
                <a:spcPts val="0"/>
              </a:spcBef>
              <a:buNone/>
              <a:defRPr sz="2000" b="0">
                <a:solidFill>
                  <a:schemeClr val="bg1"/>
                </a:solidFill>
                <a:latin typeface="Arial Black" panose="020B0A04020102020204" pitchFamily="34" charset="0"/>
                <a:cs typeface="Arial" panose="020B0604020202020204" pitchFamily="34" charset="0"/>
              </a:defRPr>
            </a:lvl1pPr>
            <a:lvl2pPr marL="457200" indent="0">
              <a:buNone/>
              <a:defRPr sz="4400">
                <a:latin typeface="+mj-lt"/>
              </a:defRPr>
            </a:lvl2pPr>
            <a:lvl3pPr marL="914400" indent="0">
              <a:buNone/>
              <a:defRPr sz="4000">
                <a:latin typeface="+mj-lt"/>
              </a:defRPr>
            </a:lvl3pPr>
            <a:lvl4pPr marL="1371600" indent="0">
              <a:buNone/>
              <a:defRPr sz="3600">
                <a:latin typeface="+mj-lt"/>
              </a:defRPr>
            </a:lvl4pPr>
            <a:lvl5pPr marL="1828800" indent="0">
              <a:buNone/>
              <a:defRPr sz="3600">
                <a:latin typeface="+mj-lt"/>
              </a:defRPr>
            </a:lvl5pPr>
          </a:lstStyle>
          <a:p>
            <a:pPr lvl="0"/>
            <a:r>
              <a:rPr lang="en-US" dirty="0"/>
              <a:t>SUPPORTING SUBHEADING</a:t>
            </a:r>
          </a:p>
          <a:p>
            <a:pPr lvl="0"/>
            <a:r>
              <a:rPr lang="en-US" dirty="0"/>
              <a:t>TWO LINES IF NEEDED</a:t>
            </a:r>
          </a:p>
        </p:txBody>
      </p:sp>
    </p:spTree>
    <p:extLst>
      <p:ext uri="{BB962C8B-B14F-4D97-AF65-F5344CB8AC3E}">
        <p14:creationId xmlns:p14="http://schemas.microsoft.com/office/powerpoint/2010/main" val="3460508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6C9A0794-9400-1897-7291-A93C2E0CEC40}"/>
              </a:ext>
            </a:extLst>
          </p:cNvPr>
          <p:cNvSpPr/>
          <p:nvPr userDrawn="1"/>
        </p:nvSpPr>
        <p:spPr>
          <a:xfrm rot="1784269" flipH="1">
            <a:off x="-2066758" y="2011674"/>
            <a:ext cx="10933085" cy="9875032"/>
          </a:xfrm>
          <a:custGeom>
            <a:avLst/>
            <a:gdLst>
              <a:gd name="connsiteX0" fmla="*/ 10115166 w 10933085"/>
              <a:gd name="connsiteY0" fmla="*/ 0 h 9875032"/>
              <a:gd name="connsiteX1" fmla="*/ 3484506 w 10933085"/>
              <a:gd name="connsiteY1" fmla="*/ 27136 h 9875032"/>
              <a:gd name="connsiteX2" fmla="*/ 0 w 10933085"/>
              <a:gd name="connsiteY2" fmla="*/ 6126767 h 9875032"/>
              <a:gd name="connsiteX3" fmla="*/ 6561341 w 10933085"/>
              <a:gd name="connsiteY3" fmla="*/ 9875032 h 9875032"/>
              <a:gd name="connsiteX4" fmla="*/ 10933085 w 10933085"/>
              <a:gd name="connsiteY4" fmla="*/ 2222289 h 9875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33085" h="9875032">
                <a:moveTo>
                  <a:pt x="10115166" y="0"/>
                </a:moveTo>
                <a:lnTo>
                  <a:pt x="3484506" y="27136"/>
                </a:lnTo>
                <a:lnTo>
                  <a:pt x="0" y="6126767"/>
                </a:lnTo>
                <a:lnTo>
                  <a:pt x="6561341" y="9875032"/>
                </a:lnTo>
                <a:lnTo>
                  <a:pt x="10933085" y="2222289"/>
                </a:lnTo>
                <a:close/>
              </a:path>
            </a:pathLst>
          </a:custGeom>
          <a:solidFill>
            <a:srgbClr val="00788A"/>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GB">
              <a:ln>
                <a:noFill/>
              </a:ln>
            </a:endParaRPr>
          </a:p>
        </p:txBody>
      </p:sp>
      <p:sp>
        <p:nvSpPr>
          <p:cNvPr id="15" name="Text Placeholder 27">
            <a:extLst>
              <a:ext uri="{FF2B5EF4-FFF2-40B4-BE49-F238E27FC236}">
                <a16:creationId xmlns:a16="http://schemas.microsoft.com/office/drawing/2014/main" id="{F29BA051-45FA-2FE7-4762-72BF77F1A0F2}"/>
              </a:ext>
            </a:extLst>
          </p:cNvPr>
          <p:cNvSpPr>
            <a:spLocks noGrp="1"/>
          </p:cNvSpPr>
          <p:nvPr>
            <p:ph type="body" sz="quarter" idx="37" hasCustomPrompt="1"/>
          </p:nvPr>
        </p:nvSpPr>
        <p:spPr>
          <a:xfrm>
            <a:off x="430637" y="4813300"/>
            <a:ext cx="4643013" cy="1492696"/>
          </a:xfrm>
          <a:prstGeom prst="rect">
            <a:avLst/>
          </a:prstGeom>
          <a:noFill/>
        </p:spPr>
        <p:txBody>
          <a:bodyPr lIns="0" tIns="0" rIns="0" bIns="0">
            <a:noAutofit/>
          </a:bodyPr>
          <a:lstStyle>
            <a:lvl1pPr marL="0" indent="0">
              <a:spcBef>
                <a:spcPts val="0"/>
              </a:spcBef>
              <a:buNone/>
              <a:defRPr sz="1400">
                <a:solidFill>
                  <a:schemeClr val="bg1"/>
                </a:solidFill>
                <a:latin typeface="Arial" panose="020B0604020202020204" pitchFamily="34" charset="0"/>
                <a:cs typeface="Arial" panose="020B0604020202020204" pitchFamily="34" charset="0"/>
              </a:defRPr>
            </a:lvl1pPr>
          </a:lstStyle>
          <a:p>
            <a:pPr lvl="0"/>
            <a:r>
              <a:rPr lang="en-GB" dirty="0"/>
              <a:t>Click to insert body copy here</a:t>
            </a:r>
          </a:p>
        </p:txBody>
      </p:sp>
      <p:sp>
        <p:nvSpPr>
          <p:cNvPr id="3" name="Text Placeholder 112">
            <a:extLst>
              <a:ext uri="{FF2B5EF4-FFF2-40B4-BE49-F238E27FC236}">
                <a16:creationId xmlns:a16="http://schemas.microsoft.com/office/drawing/2014/main" id="{78E66000-B06A-B64D-5E9F-18A3ACE53C3D}"/>
              </a:ext>
            </a:extLst>
          </p:cNvPr>
          <p:cNvSpPr>
            <a:spLocks noGrp="1"/>
          </p:cNvSpPr>
          <p:nvPr>
            <p:ph type="body" sz="quarter" idx="35" hasCustomPrompt="1"/>
          </p:nvPr>
        </p:nvSpPr>
        <p:spPr>
          <a:xfrm>
            <a:off x="430638" y="4431116"/>
            <a:ext cx="4643013" cy="375385"/>
          </a:xfrm>
          <a:prstGeom prst="rect">
            <a:avLst/>
          </a:prstGeom>
        </p:spPr>
        <p:txBody>
          <a:bodyPr lIns="0" tIns="0" rIns="0" bIns="0"/>
          <a:lstStyle>
            <a:lvl1pPr>
              <a:defRPr sz="1800">
                <a:solidFill>
                  <a:schemeClr val="bg1"/>
                </a:solidFill>
                <a:latin typeface="Arial Black" panose="020B0A04020102020204" pitchFamily="34" charset="0"/>
              </a:defRPr>
            </a:lvl1pPr>
          </a:lstStyle>
          <a:p>
            <a:r>
              <a:rPr lang="en-GB" dirty="0"/>
              <a:t>Heading here</a:t>
            </a:r>
          </a:p>
        </p:txBody>
      </p:sp>
      <p:cxnSp>
        <p:nvCxnSpPr>
          <p:cNvPr id="2" name="Straight Connector 1">
            <a:extLst>
              <a:ext uri="{FF2B5EF4-FFF2-40B4-BE49-F238E27FC236}">
                <a16:creationId xmlns:a16="http://schemas.microsoft.com/office/drawing/2014/main" id="{F5B73502-2545-309D-27EF-30BA1437B700}"/>
              </a:ext>
            </a:extLst>
          </p:cNvPr>
          <p:cNvCxnSpPr>
            <a:cxnSpLocks/>
          </p:cNvCxnSpPr>
          <p:nvPr userDrawn="1"/>
        </p:nvCxnSpPr>
        <p:spPr>
          <a:xfrm flipH="1">
            <a:off x="430637" y="4203700"/>
            <a:ext cx="3728613"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0" name="Text Placeholder 27">
            <a:extLst>
              <a:ext uri="{FF2B5EF4-FFF2-40B4-BE49-F238E27FC236}">
                <a16:creationId xmlns:a16="http://schemas.microsoft.com/office/drawing/2014/main" id="{19B7E8E4-B269-2FAA-CE27-3E9B20A56BD1}"/>
              </a:ext>
            </a:extLst>
          </p:cNvPr>
          <p:cNvSpPr>
            <a:spLocks noGrp="1"/>
          </p:cNvSpPr>
          <p:nvPr>
            <p:ph type="body" sz="quarter" idx="40" hasCustomPrompt="1"/>
          </p:nvPr>
        </p:nvSpPr>
        <p:spPr>
          <a:xfrm>
            <a:off x="4051302" y="7248384"/>
            <a:ext cx="3138546" cy="2667773"/>
          </a:xfrm>
          <a:prstGeom prst="rect">
            <a:avLst/>
          </a:prstGeom>
          <a:noFill/>
        </p:spPr>
        <p:txBody>
          <a:bodyPr lIns="0" tIns="0" rIns="0" bIns="0">
            <a:noAutofit/>
          </a:bodyPr>
          <a:lstStyle>
            <a:lvl1pPr marL="0" indent="0">
              <a:spcBef>
                <a:spcPts val="0"/>
              </a:spcBef>
              <a:buNone/>
              <a:defRPr sz="1400">
                <a:solidFill>
                  <a:schemeClr val="bg1"/>
                </a:solidFill>
                <a:latin typeface="Arial" panose="020B0604020202020204" pitchFamily="34" charset="0"/>
                <a:cs typeface="Arial" panose="020B0604020202020204" pitchFamily="34" charset="0"/>
              </a:defRPr>
            </a:lvl1pPr>
          </a:lstStyle>
          <a:p>
            <a:pPr lvl="0"/>
            <a:r>
              <a:rPr lang="en-GB" dirty="0"/>
              <a:t>Click to insert body copy here</a:t>
            </a:r>
          </a:p>
        </p:txBody>
      </p:sp>
      <p:sp>
        <p:nvSpPr>
          <p:cNvPr id="13" name="Text Placeholder 112">
            <a:extLst>
              <a:ext uri="{FF2B5EF4-FFF2-40B4-BE49-F238E27FC236}">
                <a16:creationId xmlns:a16="http://schemas.microsoft.com/office/drawing/2014/main" id="{CF6A20B1-A170-EF2E-663D-892D5BE3A090}"/>
              </a:ext>
            </a:extLst>
          </p:cNvPr>
          <p:cNvSpPr>
            <a:spLocks noGrp="1"/>
          </p:cNvSpPr>
          <p:nvPr>
            <p:ph type="body" sz="quarter" idx="41" hasCustomPrompt="1"/>
          </p:nvPr>
        </p:nvSpPr>
        <p:spPr>
          <a:xfrm>
            <a:off x="4051303" y="6866201"/>
            <a:ext cx="3138546" cy="375385"/>
          </a:xfrm>
          <a:prstGeom prst="rect">
            <a:avLst/>
          </a:prstGeom>
        </p:spPr>
        <p:txBody>
          <a:bodyPr lIns="0" tIns="0" rIns="0" bIns="0"/>
          <a:lstStyle>
            <a:lvl1pPr>
              <a:defRPr sz="1800">
                <a:solidFill>
                  <a:schemeClr val="bg1"/>
                </a:solidFill>
                <a:latin typeface="Arial Black" panose="020B0A04020102020204" pitchFamily="34" charset="0"/>
              </a:defRPr>
            </a:lvl1pPr>
          </a:lstStyle>
          <a:p>
            <a:r>
              <a:rPr lang="en-GB" dirty="0"/>
              <a:t>Heading here</a:t>
            </a:r>
          </a:p>
        </p:txBody>
      </p:sp>
      <p:cxnSp>
        <p:nvCxnSpPr>
          <p:cNvPr id="17" name="Straight Connector 16">
            <a:extLst>
              <a:ext uri="{FF2B5EF4-FFF2-40B4-BE49-F238E27FC236}">
                <a16:creationId xmlns:a16="http://schemas.microsoft.com/office/drawing/2014/main" id="{D684CF01-79C7-1D22-E48D-079AF12DCBC1}"/>
              </a:ext>
            </a:extLst>
          </p:cNvPr>
          <p:cNvCxnSpPr>
            <a:cxnSpLocks/>
          </p:cNvCxnSpPr>
          <p:nvPr userDrawn="1"/>
        </p:nvCxnSpPr>
        <p:spPr>
          <a:xfrm flipV="1">
            <a:off x="3778250" y="6879963"/>
            <a:ext cx="0" cy="3036195"/>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6" name="Picture Placeholder 33">
            <a:extLst>
              <a:ext uri="{FF2B5EF4-FFF2-40B4-BE49-F238E27FC236}">
                <a16:creationId xmlns:a16="http://schemas.microsoft.com/office/drawing/2014/main" id="{FAF63E2C-E006-EB42-492B-81AC73558CF0}"/>
              </a:ext>
            </a:extLst>
          </p:cNvPr>
          <p:cNvSpPr>
            <a:spLocks noGrp="1"/>
          </p:cNvSpPr>
          <p:nvPr>
            <p:ph type="pic" sz="quarter" idx="38" hasCustomPrompt="1"/>
          </p:nvPr>
        </p:nvSpPr>
        <p:spPr>
          <a:xfrm>
            <a:off x="5302248" y="4416648"/>
            <a:ext cx="1887600" cy="1966258"/>
          </a:xfrm>
          <a:prstGeom prst="rect">
            <a:avLst/>
          </a:prstGeom>
          <a:solidFill>
            <a:schemeClr val="bg2">
              <a:lumMod val="95000"/>
            </a:schemeClr>
          </a:solidFill>
        </p:spPr>
        <p:txBody>
          <a:bodyPr/>
          <a:lstStyle>
            <a:lvl1pPr>
              <a:defRPr b="1">
                <a:solidFill>
                  <a:schemeClr val="tx2">
                    <a:lumMod val="60000"/>
                    <a:lumOff val="40000"/>
                  </a:schemeClr>
                </a:solidFill>
                <a:latin typeface="+mj-lt"/>
              </a:defRPr>
            </a:lvl1pPr>
          </a:lstStyle>
          <a:p>
            <a:r>
              <a:rPr lang="en-GB" dirty="0"/>
              <a:t>CLICK TO </a:t>
            </a:r>
            <a:br>
              <a:rPr lang="en-GB" dirty="0"/>
            </a:br>
            <a:r>
              <a:rPr lang="en-GB" dirty="0"/>
              <a:t>INSERT IMAGE</a:t>
            </a:r>
          </a:p>
        </p:txBody>
      </p:sp>
      <p:sp>
        <p:nvSpPr>
          <p:cNvPr id="16" name="Picture Placeholder 33">
            <a:extLst>
              <a:ext uri="{FF2B5EF4-FFF2-40B4-BE49-F238E27FC236}">
                <a16:creationId xmlns:a16="http://schemas.microsoft.com/office/drawing/2014/main" id="{2B8AB402-3D47-1CA1-2D22-5EAF7B243355}"/>
              </a:ext>
            </a:extLst>
          </p:cNvPr>
          <p:cNvSpPr>
            <a:spLocks noGrp="1"/>
          </p:cNvSpPr>
          <p:nvPr>
            <p:ph type="pic" sz="quarter" idx="42" hasCustomPrompt="1"/>
          </p:nvPr>
        </p:nvSpPr>
        <p:spPr>
          <a:xfrm>
            <a:off x="430637" y="6892663"/>
            <a:ext cx="3042812" cy="3036194"/>
          </a:xfrm>
          <a:prstGeom prst="rect">
            <a:avLst/>
          </a:prstGeom>
          <a:solidFill>
            <a:schemeClr val="bg2">
              <a:lumMod val="95000"/>
            </a:schemeClr>
          </a:solidFill>
        </p:spPr>
        <p:txBody>
          <a:bodyPr/>
          <a:lstStyle>
            <a:lvl1pPr>
              <a:defRPr b="1">
                <a:solidFill>
                  <a:schemeClr val="tx2">
                    <a:lumMod val="60000"/>
                    <a:lumOff val="40000"/>
                  </a:schemeClr>
                </a:solidFill>
                <a:latin typeface="+mj-lt"/>
              </a:defRPr>
            </a:lvl1pPr>
          </a:lstStyle>
          <a:p>
            <a:r>
              <a:rPr lang="en-GB" dirty="0"/>
              <a:t>CLICK TO </a:t>
            </a:r>
            <a:br>
              <a:rPr lang="en-GB" dirty="0"/>
            </a:br>
            <a:r>
              <a:rPr lang="en-GB" dirty="0"/>
              <a:t>INSERT IMAGE</a:t>
            </a:r>
          </a:p>
        </p:txBody>
      </p:sp>
      <p:pic>
        <p:nvPicPr>
          <p:cNvPr id="7" name="Picture 6" descr="Logo, company name&#10;&#10;Description automatically generated">
            <a:extLst>
              <a:ext uri="{FF2B5EF4-FFF2-40B4-BE49-F238E27FC236}">
                <a16:creationId xmlns:a16="http://schemas.microsoft.com/office/drawing/2014/main" id="{B4D283B4-203F-5B77-98E4-2FC090CC89CF}"/>
              </a:ext>
            </a:extLst>
          </p:cNvPr>
          <p:cNvPicPr>
            <a:picLocks noChangeAspect="1"/>
          </p:cNvPicPr>
          <p:nvPr userDrawn="1"/>
        </p:nvPicPr>
        <p:blipFill>
          <a:blip r:embed="rId2">
            <a:alphaModFix/>
          </a:blip>
          <a:stretch>
            <a:fillRect/>
          </a:stretch>
        </p:blipFill>
        <p:spPr>
          <a:xfrm>
            <a:off x="5540400" y="410937"/>
            <a:ext cx="1790553" cy="790362"/>
          </a:xfrm>
          <a:prstGeom prst="rect">
            <a:avLst/>
          </a:prstGeom>
        </p:spPr>
      </p:pic>
      <p:sp>
        <p:nvSpPr>
          <p:cNvPr id="19" name="Subtitle 2">
            <a:extLst>
              <a:ext uri="{FF2B5EF4-FFF2-40B4-BE49-F238E27FC236}">
                <a16:creationId xmlns:a16="http://schemas.microsoft.com/office/drawing/2014/main" id="{FFF19931-8291-4A3E-8D06-60EE3217C8F7}"/>
              </a:ext>
            </a:extLst>
          </p:cNvPr>
          <p:cNvSpPr>
            <a:spLocks noGrp="1"/>
          </p:cNvSpPr>
          <p:nvPr>
            <p:ph type="subTitle" idx="13" hasCustomPrompt="1"/>
          </p:nvPr>
        </p:nvSpPr>
        <p:spPr>
          <a:xfrm>
            <a:off x="430637" y="10261600"/>
            <a:ext cx="5123600" cy="228599"/>
          </a:xfrm>
          <a:prstGeom prst="rect">
            <a:avLst/>
          </a:prstGeom>
        </p:spPr>
        <p:txBody>
          <a:bodyPr lIns="0" tIns="0" rIns="0" bIns="0">
            <a:normAutofit/>
          </a:bodyPr>
          <a:lstStyle>
            <a:lvl1pPr marL="0" indent="0" algn="l">
              <a:buNone/>
              <a:defRPr sz="1400" b="0" i="0">
                <a:solidFill>
                  <a:schemeClr val="bg1"/>
                </a:solidFill>
                <a:latin typeface="Arial Black" panose="020B0A04020102020204" pitchFamily="34" charset="0"/>
                <a:cs typeface="Arial" panose="020B0604020202020204" pitchFamily="34" charset="0"/>
              </a:defRPr>
            </a:lvl1pPr>
            <a:lvl2pPr marL="534604" indent="0" algn="ctr">
              <a:buNone/>
              <a:defRPr>
                <a:solidFill>
                  <a:schemeClr val="tx1">
                    <a:tint val="75000"/>
                  </a:schemeClr>
                </a:solidFill>
              </a:defRPr>
            </a:lvl2pPr>
            <a:lvl3pPr marL="1069208" indent="0" algn="ctr">
              <a:buNone/>
              <a:defRPr>
                <a:solidFill>
                  <a:schemeClr val="tx1">
                    <a:tint val="75000"/>
                  </a:schemeClr>
                </a:solidFill>
              </a:defRPr>
            </a:lvl3pPr>
            <a:lvl4pPr marL="1603812" indent="0" algn="ctr">
              <a:buNone/>
              <a:defRPr>
                <a:solidFill>
                  <a:schemeClr val="tx1">
                    <a:tint val="75000"/>
                  </a:schemeClr>
                </a:solidFill>
              </a:defRPr>
            </a:lvl4pPr>
            <a:lvl5pPr marL="2138416" indent="0" algn="ctr">
              <a:buNone/>
              <a:defRPr>
                <a:solidFill>
                  <a:schemeClr val="tx1">
                    <a:tint val="75000"/>
                  </a:schemeClr>
                </a:solidFill>
              </a:defRPr>
            </a:lvl5pPr>
            <a:lvl6pPr marL="2673020" indent="0" algn="ctr">
              <a:buNone/>
              <a:defRPr>
                <a:solidFill>
                  <a:schemeClr val="tx1">
                    <a:tint val="75000"/>
                  </a:schemeClr>
                </a:solidFill>
              </a:defRPr>
            </a:lvl6pPr>
            <a:lvl7pPr marL="3207624" indent="0" algn="ctr">
              <a:buNone/>
              <a:defRPr>
                <a:solidFill>
                  <a:schemeClr val="tx1">
                    <a:tint val="75000"/>
                  </a:schemeClr>
                </a:solidFill>
              </a:defRPr>
            </a:lvl7pPr>
            <a:lvl8pPr marL="3742228" indent="0" algn="ctr">
              <a:buNone/>
              <a:defRPr>
                <a:solidFill>
                  <a:schemeClr val="tx1">
                    <a:tint val="75000"/>
                  </a:schemeClr>
                </a:solidFill>
              </a:defRPr>
            </a:lvl8pPr>
            <a:lvl9pPr marL="4276832" indent="0" algn="ctr">
              <a:buNone/>
              <a:defRPr>
                <a:solidFill>
                  <a:schemeClr val="tx1">
                    <a:tint val="75000"/>
                  </a:schemeClr>
                </a:solidFill>
              </a:defRPr>
            </a:lvl9pPr>
          </a:lstStyle>
          <a:p>
            <a:r>
              <a:rPr lang="en-GB" dirty="0"/>
              <a:t>CREATING TOMORROW TOGETHER.</a:t>
            </a:r>
            <a:endParaRPr lang="en-US" dirty="0"/>
          </a:p>
        </p:txBody>
      </p:sp>
      <p:sp>
        <p:nvSpPr>
          <p:cNvPr id="20" name="Text Placeholder 2">
            <a:extLst>
              <a:ext uri="{FF2B5EF4-FFF2-40B4-BE49-F238E27FC236}">
                <a16:creationId xmlns:a16="http://schemas.microsoft.com/office/drawing/2014/main" id="{3231671F-FFC3-4BC1-91CD-1EE753289327}"/>
              </a:ext>
            </a:extLst>
          </p:cNvPr>
          <p:cNvSpPr>
            <a:spLocks noGrp="1"/>
          </p:cNvSpPr>
          <p:nvPr>
            <p:ph type="body" sz="quarter" idx="11" hasCustomPrompt="1"/>
          </p:nvPr>
        </p:nvSpPr>
        <p:spPr>
          <a:xfrm>
            <a:off x="430637" y="1993900"/>
            <a:ext cx="4871613" cy="1219713"/>
          </a:xfrm>
          <a:prstGeom prst="rect">
            <a:avLst/>
          </a:prstGeom>
        </p:spPr>
        <p:txBody>
          <a:bodyPr lIns="0" tIns="0" rIns="0" bIns="0">
            <a:noAutofit/>
          </a:bodyPr>
          <a:lstStyle>
            <a:lvl1pPr marL="0" indent="0">
              <a:lnSpc>
                <a:spcPct val="90000"/>
              </a:lnSpc>
              <a:spcBef>
                <a:spcPts val="0"/>
              </a:spcBef>
              <a:buNone/>
              <a:defRPr sz="4000" b="1">
                <a:solidFill>
                  <a:schemeClr val="bg1"/>
                </a:solidFill>
                <a:latin typeface="Arial Black" panose="020B0A04020102020204" pitchFamily="34" charset="0"/>
                <a:cs typeface="Arial" panose="020B0604020202020204" pitchFamily="34" charset="0"/>
              </a:defRPr>
            </a:lvl1pPr>
            <a:lvl2pPr marL="457200" indent="0">
              <a:buNone/>
              <a:defRPr sz="4400">
                <a:latin typeface="+mj-lt"/>
              </a:defRPr>
            </a:lvl2pPr>
            <a:lvl3pPr marL="914400" indent="0">
              <a:buNone/>
              <a:defRPr sz="4000">
                <a:latin typeface="+mj-lt"/>
              </a:defRPr>
            </a:lvl3pPr>
            <a:lvl4pPr marL="1371600" indent="0">
              <a:buNone/>
              <a:defRPr sz="3600">
                <a:latin typeface="+mj-lt"/>
              </a:defRPr>
            </a:lvl4pPr>
            <a:lvl5pPr marL="1828800" indent="0">
              <a:buNone/>
              <a:defRPr sz="3600">
                <a:latin typeface="+mj-lt"/>
              </a:defRPr>
            </a:lvl5pPr>
          </a:lstStyle>
          <a:p>
            <a:pPr lvl="0"/>
            <a:r>
              <a:rPr lang="en-US" dirty="0"/>
              <a:t>NEWSLETTER TITLE HERE</a:t>
            </a:r>
          </a:p>
        </p:txBody>
      </p:sp>
      <p:sp>
        <p:nvSpPr>
          <p:cNvPr id="21" name="Text Placeholder 2">
            <a:extLst>
              <a:ext uri="{FF2B5EF4-FFF2-40B4-BE49-F238E27FC236}">
                <a16:creationId xmlns:a16="http://schemas.microsoft.com/office/drawing/2014/main" id="{08051A21-8972-4593-B09C-EE44ABA73F49}"/>
              </a:ext>
            </a:extLst>
          </p:cNvPr>
          <p:cNvSpPr>
            <a:spLocks noGrp="1"/>
          </p:cNvSpPr>
          <p:nvPr>
            <p:ph type="body" sz="quarter" idx="36" hasCustomPrompt="1"/>
          </p:nvPr>
        </p:nvSpPr>
        <p:spPr>
          <a:xfrm>
            <a:off x="430637" y="3205634"/>
            <a:ext cx="4173215" cy="655421"/>
          </a:xfrm>
          <a:prstGeom prst="rect">
            <a:avLst/>
          </a:prstGeom>
        </p:spPr>
        <p:txBody>
          <a:bodyPr lIns="0" tIns="0" rIns="0" bIns="0">
            <a:noAutofit/>
          </a:bodyPr>
          <a:lstStyle>
            <a:lvl1pPr marL="0" indent="0">
              <a:lnSpc>
                <a:spcPct val="90000"/>
              </a:lnSpc>
              <a:spcBef>
                <a:spcPts val="0"/>
              </a:spcBef>
              <a:buNone/>
              <a:defRPr sz="2000" b="0">
                <a:solidFill>
                  <a:schemeClr val="bg1"/>
                </a:solidFill>
                <a:latin typeface="Arial Black" panose="020B0A04020102020204" pitchFamily="34" charset="0"/>
                <a:cs typeface="Arial" panose="020B0604020202020204" pitchFamily="34" charset="0"/>
              </a:defRPr>
            </a:lvl1pPr>
            <a:lvl2pPr marL="457200" indent="0">
              <a:buNone/>
              <a:defRPr sz="4400">
                <a:latin typeface="+mj-lt"/>
              </a:defRPr>
            </a:lvl2pPr>
            <a:lvl3pPr marL="914400" indent="0">
              <a:buNone/>
              <a:defRPr sz="4000">
                <a:latin typeface="+mj-lt"/>
              </a:defRPr>
            </a:lvl3pPr>
            <a:lvl4pPr marL="1371600" indent="0">
              <a:buNone/>
              <a:defRPr sz="3600">
                <a:latin typeface="+mj-lt"/>
              </a:defRPr>
            </a:lvl4pPr>
            <a:lvl5pPr marL="1828800" indent="0">
              <a:buNone/>
              <a:defRPr sz="3600">
                <a:latin typeface="+mj-lt"/>
              </a:defRPr>
            </a:lvl5pPr>
          </a:lstStyle>
          <a:p>
            <a:pPr lvl="0"/>
            <a:r>
              <a:rPr lang="en-US" dirty="0"/>
              <a:t>SUPPORTING SUBHEADING</a:t>
            </a:r>
          </a:p>
          <a:p>
            <a:pPr lvl="0"/>
            <a:r>
              <a:rPr lang="en-US" dirty="0"/>
              <a:t>TWO LINES IF NEEDED</a:t>
            </a:r>
          </a:p>
        </p:txBody>
      </p:sp>
    </p:spTree>
    <p:extLst>
      <p:ext uri="{BB962C8B-B14F-4D97-AF65-F5344CB8AC3E}">
        <p14:creationId xmlns:p14="http://schemas.microsoft.com/office/powerpoint/2010/main" val="1720468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A06BAD1F-BF9E-CD16-A479-1E7FCE7B2547}"/>
              </a:ext>
            </a:extLst>
          </p:cNvPr>
          <p:cNvSpPr/>
          <p:nvPr userDrawn="1"/>
        </p:nvSpPr>
        <p:spPr>
          <a:xfrm rot="19815731">
            <a:off x="3085069" y="9393231"/>
            <a:ext cx="4554666" cy="2373580"/>
          </a:xfrm>
          <a:custGeom>
            <a:avLst/>
            <a:gdLst>
              <a:gd name="connsiteX0" fmla="*/ 3963727 w 4554666"/>
              <a:gd name="connsiteY0" fmla="*/ 0 h 2373580"/>
              <a:gd name="connsiteX1" fmla="*/ 4554666 w 4554666"/>
              <a:gd name="connsiteY1" fmla="*/ 1623618 h 2373580"/>
              <a:gd name="connsiteX2" fmla="*/ 4126239 w 4554666"/>
              <a:gd name="connsiteY2" fmla="*/ 2373580 h 2373580"/>
              <a:gd name="connsiteX3" fmla="*/ 0 w 4554666"/>
              <a:gd name="connsiteY3" fmla="*/ 16404 h 2373580"/>
            </a:gdLst>
            <a:ahLst/>
            <a:cxnLst>
              <a:cxn ang="0">
                <a:pos x="connsiteX0" y="connsiteY0"/>
              </a:cxn>
              <a:cxn ang="0">
                <a:pos x="connsiteX1" y="connsiteY1"/>
              </a:cxn>
              <a:cxn ang="0">
                <a:pos x="connsiteX2" y="connsiteY2"/>
              </a:cxn>
              <a:cxn ang="0">
                <a:pos x="connsiteX3" y="connsiteY3"/>
              </a:cxn>
            </a:cxnLst>
            <a:rect l="l" t="t" r="r" b="b"/>
            <a:pathLst>
              <a:path w="4554666" h="2373580">
                <a:moveTo>
                  <a:pt x="3963727" y="0"/>
                </a:moveTo>
                <a:lnTo>
                  <a:pt x="4554666" y="1623618"/>
                </a:lnTo>
                <a:lnTo>
                  <a:pt x="4126239" y="2373580"/>
                </a:lnTo>
                <a:lnTo>
                  <a:pt x="0" y="16404"/>
                </a:lnTo>
                <a:close/>
              </a:path>
            </a:pathLst>
          </a:custGeom>
          <a:solidFill>
            <a:srgbClr val="00788A"/>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GB">
              <a:ln>
                <a:noFill/>
              </a:ln>
            </a:endParaRPr>
          </a:p>
        </p:txBody>
      </p:sp>
      <p:sp>
        <p:nvSpPr>
          <p:cNvPr id="9" name="Text Placeholder 2">
            <a:extLst>
              <a:ext uri="{FF2B5EF4-FFF2-40B4-BE49-F238E27FC236}">
                <a16:creationId xmlns:a16="http://schemas.microsoft.com/office/drawing/2014/main" id="{8D990DD8-1ABB-4F56-8555-AC28B2DC9A9D}"/>
              </a:ext>
            </a:extLst>
          </p:cNvPr>
          <p:cNvSpPr>
            <a:spLocks noGrp="1"/>
          </p:cNvSpPr>
          <p:nvPr>
            <p:ph type="body" sz="quarter" idx="11" hasCustomPrompt="1"/>
          </p:nvPr>
        </p:nvSpPr>
        <p:spPr>
          <a:xfrm>
            <a:off x="430637" y="515782"/>
            <a:ext cx="4173215" cy="1219713"/>
          </a:xfrm>
          <a:prstGeom prst="rect">
            <a:avLst/>
          </a:prstGeom>
        </p:spPr>
        <p:txBody>
          <a:bodyPr lIns="0" tIns="0" rIns="0" bIns="0">
            <a:noAutofit/>
          </a:bodyPr>
          <a:lstStyle>
            <a:lvl1pPr marL="0" indent="0">
              <a:lnSpc>
                <a:spcPct val="90000"/>
              </a:lnSpc>
              <a:spcBef>
                <a:spcPts val="0"/>
              </a:spcBef>
              <a:buNone/>
              <a:defRPr sz="4000" b="1">
                <a:solidFill>
                  <a:srgbClr val="00788A"/>
                </a:solidFill>
                <a:latin typeface="Arial Black" panose="020B0A04020102020204" pitchFamily="34" charset="0"/>
              </a:defRPr>
            </a:lvl1pPr>
            <a:lvl2pPr marL="457200" indent="0">
              <a:buNone/>
              <a:defRPr sz="4400">
                <a:latin typeface="+mj-lt"/>
              </a:defRPr>
            </a:lvl2pPr>
            <a:lvl3pPr marL="914400" indent="0">
              <a:buNone/>
              <a:defRPr sz="4000">
                <a:latin typeface="+mj-lt"/>
              </a:defRPr>
            </a:lvl3pPr>
            <a:lvl4pPr marL="1371600" indent="0">
              <a:buNone/>
              <a:defRPr sz="3600">
                <a:latin typeface="+mj-lt"/>
              </a:defRPr>
            </a:lvl4pPr>
            <a:lvl5pPr marL="1828800" indent="0">
              <a:buNone/>
              <a:defRPr sz="3600">
                <a:latin typeface="+mj-lt"/>
              </a:defRPr>
            </a:lvl5pPr>
          </a:lstStyle>
          <a:p>
            <a:pPr lvl="0"/>
            <a:r>
              <a:rPr lang="en-US" dirty="0"/>
              <a:t>NEWSLETTER TITLE HERE</a:t>
            </a:r>
          </a:p>
        </p:txBody>
      </p:sp>
      <p:sp>
        <p:nvSpPr>
          <p:cNvPr id="10" name="Text Placeholder 2">
            <a:extLst>
              <a:ext uri="{FF2B5EF4-FFF2-40B4-BE49-F238E27FC236}">
                <a16:creationId xmlns:a16="http://schemas.microsoft.com/office/drawing/2014/main" id="{3DBC75C7-9F09-276A-2D05-72DE74149FC9}"/>
              </a:ext>
            </a:extLst>
          </p:cNvPr>
          <p:cNvSpPr>
            <a:spLocks noGrp="1"/>
          </p:cNvSpPr>
          <p:nvPr>
            <p:ph type="body" sz="quarter" idx="36" hasCustomPrompt="1"/>
          </p:nvPr>
        </p:nvSpPr>
        <p:spPr>
          <a:xfrm>
            <a:off x="430637" y="1771173"/>
            <a:ext cx="4173215" cy="494715"/>
          </a:xfrm>
          <a:prstGeom prst="rect">
            <a:avLst/>
          </a:prstGeom>
        </p:spPr>
        <p:txBody>
          <a:bodyPr lIns="0" tIns="0" rIns="0" bIns="0">
            <a:noAutofit/>
          </a:bodyPr>
          <a:lstStyle>
            <a:lvl1pPr marL="0" indent="0">
              <a:lnSpc>
                <a:spcPct val="90000"/>
              </a:lnSpc>
              <a:spcBef>
                <a:spcPts val="0"/>
              </a:spcBef>
              <a:buNone/>
              <a:defRPr sz="2000" b="0">
                <a:solidFill>
                  <a:srgbClr val="00788A"/>
                </a:solidFill>
                <a:latin typeface="Arial Black" panose="020B0A04020102020204" pitchFamily="34" charset="0"/>
              </a:defRPr>
            </a:lvl1pPr>
            <a:lvl2pPr marL="457200" indent="0">
              <a:buNone/>
              <a:defRPr sz="4400">
                <a:latin typeface="+mj-lt"/>
              </a:defRPr>
            </a:lvl2pPr>
            <a:lvl3pPr marL="914400" indent="0">
              <a:buNone/>
              <a:defRPr sz="4000">
                <a:latin typeface="+mj-lt"/>
              </a:defRPr>
            </a:lvl3pPr>
            <a:lvl4pPr marL="1371600" indent="0">
              <a:buNone/>
              <a:defRPr sz="3600">
                <a:latin typeface="+mj-lt"/>
              </a:defRPr>
            </a:lvl4pPr>
            <a:lvl5pPr marL="1828800" indent="0">
              <a:buNone/>
              <a:defRPr sz="3600">
                <a:latin typeface="+mj-lt"/>
              </a:defRPr>
            </a:lvl5pPr>
          </a:lstStyle>
          <a:p>
            <a:pPr lvl="0"/>
            <a:r>
              <a:rPr lang="en-US" dirty="0"/>
              <a:t>SUPPORTING SUBHEADING</a:t>
            </a:r>
          </a:p>
          <a:p>
            <a:pPr lvl="0"/>
            <a:r>
              <a:rPr lang="en-US" dirty="0"/>
              <a:t>TWO LINES IF NEEDED</a:t>
            </a:r>
          </a:p>
        </p:txBody>
      </p:sp>
      <p:sp>
        <p:nvSpPr>
          <p:cNvPr id="11" name="Text Placeholder 2">
            <a:extLst>
              <a:ext uri="{FF2B5EF4-FFF2-40B4-BE49-F238E27FC236}">
                <a16:creationId xmlns:a16="http://schemas.microsoft.com/office/drawing/2014/main" id="{45F1926B-7E8B-449A-9B0B-6A4878367962}"/>
              </a:ext>
            </a:extLst>
          </p:cNvPr>
          <p:cNvSpPr>
            <a:spLocks noGrp="1"/>
          </p:cNvSpPr>
          <p:nvPr>
            <p:ph type="body" sz="quarter" idx="37" hasCustomPrompt="1"/>
          </p:nvPr>
        </p:nvSpPr>
        <p:spPr>
          <a:xfrm>
            <a:off x="430637" y="4913550"/>
            <a:ext cx="6759211" cy="493768"/>
          </a:xfrm>
          <a:prstGeom prst="rect">
            <a:avLst/>
          </a:prstGeom>
        </p:spPr>
        <p:txBody>
          <a:bodyPr lIns="0" tIns="0" rIns="0" bIns="0">
            <a:noAutofit/>
          </a:bodyPr>
          <a:lstStyle>
            <a:lvl1pPr marL="0" indent="0">
              <a:lnSpc>
                <a:spcPct val="90000"/>
              </a:lnSpc>
              <a:spcBef>
                <a:spcPts val="0"/>
              </a:spcBef>
              <a:buNone/>
              <a:defRPr sz="3600" b="1">
                <a:solidFill>
                  <a:srgbClr val="00788A"/>
                </a:solidFill>
                <a:latin typeface="Arial Black" panose="020B0A04020102020204" pitchFamily="34" charset="0"/>
              </a:defRPr>
            </a:lvl1pPr>
            <a:lvl2pPr marL="457200" indent="0">
              <a:buNone/>
              <a:defRPr sz="4400">
                <a:latin typeface="+mj-lt"/>
              </a:defRPr>
            </a:lvl2pPr>
            <a:lvl3pPr marL="914400" indent="0">
              <a:buNone/>
              <a:defRPr sz="4000">
                <a:latin typeface="+mj-lt"/>
              </a:defRPr>
            </a:lvl3pPr>
            <a:lvl4pPr marL="1371600" indent="0">
              <a:buNone/>
              <a:defRPr sz="3600">
                <a:latin typeface="+mj-lt"/>
              </a:defRPr>
            </a:lvl4pPr>
            <a:lvl5pPr marL="1828800" indent="0">
              <a:buNone/>
              <a:defRPr sz="3600">
                <a:latin typeface="+mj-lt"/>
              </a:defRPr>
            </a:lvl5pPr>
          </a:lstStyle>
          <a:p>
            <a:pPr lvl="0"/>
            <a:r>
              <a:rPr lang="en-US" dirty="0"/>
              <a:t>HEADLINE TEXT HERE…</a:t>
            </a:r>
          </a:p>
        </p:txBody>
      </p:sp>
      <p:sp>
        <p:nvSpPr>
          <p:cNvPr id="12" name="Text Placeholder 27">
            <a:extLst>
              <a:ext uri="{FF2B5EF4-FFF2-40B4-BE49-F238E27FC236}">
                <a16:creationId xmlns:a16="http://schemas.microsoft.com/office/drawing/2014/main" id="{F63470EA-DE90-4DC0-A84B-88DA6B1A6759}"/>
              </a:ext>
            </a:extLst>
          </p:cNvPr>
          <p:cNvSpPr>
            <a:spLocks noGrp="1"/>
          </p:cNvSpPr>
          <p:nvPr>
            <p:ph type="body" sz="quarter" idx="40" hasCustomPrompt="1"/>
          </p:nvPr>
        </p:nvSpPr>
        <p:spPr>
          <a:xfrm>
            <a:off x="430637" y="5613603"/>
            <a:ext cx="3138546" cy="4305097"/>
          </a:xfrm>
          <a:prstGeom prst="rect">
            <a:avLst/>
          </a:prstGeom>
          <a:noFill/>
        </p:spPr>
        <p:txBody>
          <a:bodyPr lIns="0" tIns="0" rIns="0" bIns="0">
            <a:noAutofit/>
          </a:bodyPr>
          <a:lstStyle>
            <a:lvl1pPr marL="0" indent="0">
              <a:spcBef>
                <a:spcPts val="0"/>
              </a:spcBef>
              <a:buNone/>
              <a:defRPr sz="1400">
                <a:solidFill>
                  <a:schemeClr val="tx2"/>
                </a:solidFill>
                <a:latin typeface="Arial" panose="020B0604020202020204" pitchFamily="34" charset="0"/>
                <a:cs typeface="Arial" panose="020B0604020202020204" pitchFamily="34" charset="0"/>
              </a:defRPr>
            </a:lvl1pPr>
          </a:lstStyle>
          <a:p>
            <a:pPr lvl="0"/>
            <a:r>
              <a:rPr lang="en-GB" dirty="0"/>
              <a:t>Click to insert body copy here</a:t>
            </a:r>
          </a:p>
        </p:txBody>
      </p:sp>
      <p:sp>
        <p:nvSpPr>
          <p:cNvPr id="13" name="Text Placeholder 27">
            <a:extLst>
              <a:ext uri="{FF2B5EF4-FFF2-40B4-BE49-F238E27FC236}">
                <a16:creationId xmlns:a16="http://schemas.microsoft.com/office/drawing/2014/main" id="{9CE0F365-1F79-239E-6966-05277D8968A7}"/>
              </a:ext>
            </a:extLst>
          </p:cNvPr>
          <p:cNvSpPr>
            <a:spLocks noGrp="1"/>
          </p:cNvSpPr>
          <p:nvPr>
            <p:ph type="body" sz="quarter" idx="41" hasCustomPrompt="1"/>
          </p:nvPr>
        </p:nvSpPr>
        <p:spPr>
          <a:xfrm>
            <a:off x="4051302" y="5609990"/>
            <a:ext cx="3138546" cy="2937109"/>
          </a:xfrm>
          <a:prstGeom prst="rect">
            <a:avLst/>
          </a:prstGeom>
          <a:noFill/>
        </p:spPr>
        <p:txBody>
          <a:bodyPr lIns="0" tIns="0" rIns="0" bIns="0">
            <a:noAutofit/>
          </a:bodyPr>
          <a:lstStyle>
            <a:lvl1pPr marL="0" indent="0">
              <a:spcBef>
                <a:spcPts val="0"/>
              </a:spcBef>
              <a:buNone/>
              <a:defRPr sz="1400">
                <a:solidFill>
                  <a:schemeClr val="tx2"/>
                </a:solidFill>
                <a:latin typeface="Arial" panose="020B0604020202020204" pitchFamily="34" charset="0"/>
                <a:cs typeface="Arial" panose="020B0604020202020204" pitchFamily="34" charset="0"/>
              </a:defRPr>
            </a:lvl1pPr>
          </a:lstStyle>
          <a:p>
            <a:pPr lvl="0"/>
            <a:r>
              <a:rPr lang="en-GB" dirty="0"/>
              <a:t>Click to insert body copy here</a:t>
            </a:r>
          </a:p>
        </p:txBody>
      </p:sp>
      <p:sp>
        <p:nvSpPr>
          <p:cNvPr id="4" name="Picture Placeholder 33">
            <a:extLst>
              <a:ext uri="{FF2B5EF4-FFF2-40B4-BE49-F238E27FC236}">
                <a16:creationId xmlns:a16="http://schemas.microsoft.com/office/drawing/2014/main" id="{5064358C-30FF-E086-99FB-8BE6CD79F2EB}"/>
              </a:ext>
            </a:extLst>
          </p:cNvPr>
          <p:cNvSpPr>
            <a:spLocks noGrp="1"/>
          </p:cNvSpPr>
          <p:nvPr>
            <p:ph type="pic" sz="quarter" idx="42" hasCustomPrompt="1"/>
          </p:nvPr>
        </p:nvSpPr>
        <p:spPr>
          <a:xfrm>
            <a:off x="430637" y="2668329"/>
            <a:ext cx="6759211" cy="1951790"/>
          </a:xfrm>
          <a:prstGeom prst="rect">
            <a:avLst/>
          </a:prstGeom>
          <a:solidFill>
            <a:schemeClr val="bg2">
              <a:lumMod val="95000"/>
            </a:schemeClr>
          </a:solidFill>
        </p:spPr>
        <p:txBody>
          <a:bodyPr/>
          <a:lstStyle>
            <a:lvl1pPr>
              <a:defRPr sz="2400" b="1">
                <a:solidFill>
                  <a:schemeClr val="tx2">
                    <a:lumMod val="60000"/>
                    <a:lumOff val="40000"/>
                  </a:schemeClr>
                </a:solidFill>
                <a:latin typeface="+mj-lt"/>
              </a:defRPr>
            </a:lvl1pPr>
          </a:lstStyle>
          <a:p>
            <a:r>
              <a:rPr lang="en-GB" dirty="0"/>
              <a:t>CLICK TO </a:t>
            </a:r>
            <a:br>
              <a:rPr lang="en-GB" dirty="0"/>
            </a:br>
            <a:r>
              <a:rPr lang="en-GB" dirty="0"/>
              <a:t>INSERT IMAGE</a:t>
            </a:r>
          </a:p>
        </p:txBody>
      </p:sp>
      <p:pic>
        <p:nvPicPr>
          <p:cNvPr id="3" name="Picture 2" descr="Logo, company name&#10;&#10;Description automatically generated">
            <a:extLst>
              <a:ext uri="{FF2B5EF4-FFF2-40B4-BE49-F238E27FC236}">
                <a16:creationId xmlns:a16="http://schemas.microsoft.com/office/drawing/2014/main" id="{48B4DBDB-3FD2-D2BB-4E27-AE468C641B0D}"/>
              </a:ext>
            </a:extLst>
          </p:cNvPr>
          <p:cNvPicPr>
            <a:picLocks noChangeAspect="1"/>
          </p:cNvPicPr>
          <p:nvPr userDrawn="1"/>
        </p:nvPicPr>
        <p:blipFill>
          <a:blip r:embed="rId2">
            <a:alphaModFix/>
          </a:blip>
          <a:stretch>
            <a:fillRect/>
          </a:stretch>
        </p:blipFill>
        <p:spPr>
          <a:xfrm>
            <a:off x="5540400" y="410937"/>
            <a:ext cx="1790553" cy="790362"/>
          </a:xfrm>
          <a:prstGeom prst="rect">
            <a:avLst/>
          </a:prstGeom>
        </p:spPr>
      </p:pic>
      <p:sp>
        <p:nvSpPr>
          <p:cNvPr id="14" name="Subtitle 2">
            <a:extLst>
              <a:ext uri="{FF2B5EF4-FFF2-40B4-BE49-F238E27FC236}">
                <a16:creationId xmlns:a16="http://schemas.microsoft.com/office/drawing/2014/main" id="{2E5F03C3-322F-40BA-BEDC-C2D98C664DDD}"/>
              </a:ext>
            </a:extLst>
          </p:cNvPr>
          <p:cNvSpPr>
            <a:spLocks noGrp="1"/>
          </p:cNvSpPr>
          <p:nvPr>
            <p:ph type="subTitle" idx="13" hasCustomPrompt="1"/>
          </p:nvPr>
        </p:nvSpPr>
        <p:spPr>
          <a:xfrm>
            <a:off x="5362402" y="9758704"/>
            <a:ext cx="1327148" cy="577371"/>
          </a:xfrm>
          <a:prstGeom prst="rect">
            <a:avLst/>
          </a:prstGeom>
        </p:spPr>
        <p:txBody>
          <a:bodyPr lIns="0" tIns="0" rIns="0" bIns="0">
            <a:normAutofit/>
          </a:bodyPr>
          <a:lstStyle>
            <a:lvl1pPr marL="0" indent="0" algn="l">
              <a:buNone/>
              <a:defRPr sz="1400" b="0" i="0">
                <a:solidFill>
                  <a:schemeClr val="bg1"/>
                </a:solidFill>
                <a:latin typeface="Arial Black" panose="020B0A04020102020204" pitchFamily="34" charset="0"/>
                <a:cs typeface="Arial" panose="020B0604020202020204" pitchFamily="34" charset="0"/>
              </a:defRPr>
            </a:lvl1pPr>
            <a:lvl2pPr marL="534604" indent="0" algn="ctr">
              <a:buNone/>
              <a:defRPr>
                <a:solidFill>
                  <a:schemeClr val="tx1">
                    <a:tint val="75000"/>
                  </a:schemeClr>
                </a:solidFill>
              </a:defRPr>
            </a:lvl2pPr>
            <a:lvl3pPr marL="1069208" indent="0" algn="ctr">
              <a:buNone/>
              <a:defRPr>
                <a:solidFill>
                  <a:schemeClr val="tx1">
                    <a:tint val="75000"/>
                  </a:schemeClr>
                </a:solidFill>
              </a:defRPr>
            </a:lvl3pPr>
            <a:lvl4pPr marL="1603812" indent="0" algn="ctr">
              <a:buNone/>
              <a:defRPr>
                <a:solidFill>
                  <a:schemeClr val="tx1">
                    <a:tint val="75000"/>
                  </a:schemeClr>
                </a:solidFill>
              </a:defRPr>
            </a:lvl4pPr>
            <a:lvl5pPr marL="2138416" indent="0" algn="ctr">
              <a:buNone/>
              <a:defRPr>
                <a:solidFill>
                  <a:schemeClr val="tx1">
                    <a:tint val="75000"/>
                  </a:schemeClr>
                </a:solidFill>
              </a:defRPr>
            </a:lvl5pPr>
            <a:lvl6pPr marL="2673020" indent="0" algn="ctr">
              <a:buNone/>
              <a:defRPr>
                <a:solidFill>
                  <a:schemeClr val="tx1">
                    <a:tint val="75000"/>
                  </a:schemeClr>
                </a:solidFill>
              </a:defRPr>
            </a:lvl6pPr>
            <a:lvl7pPr marL="3207624" indent="0" algn="ctr">
              <a:buNone/>
              <a:defRPr>
                <a:solidFill>
                  <a:schemeClr val="tx1">
                    <a:tint val="75000"/>
                  </a:schemeClr>
                </a:solidFill>
              </a:defRPr>
            </a:lvl7pPr>
            <a:lvl8pPr marL="3742228" indent="0" algn="ctr">
              <a:buNone/>
              <a:defRPr>
                <a:solidFill>
                  <a:schemeClr val="tx1">
                    <a:tint val="75000"/>
                  </a:schemeClr>
                </a:solidFill>
              </a:defRPr>
            </a:lvl8pPr>
            <a:lvl9pPr marL="4276832" indent="0" algn="ctr">
              <a:buNone/>
              <a:defRPr>
                <a:solidFill>
                  <a:schemeClr val="tx1">
                    <a:tint val="75000"/>
                  </a:schemeClr>
                </a:solidFill>
              </a:defRPr>
            </a:lvl9pPr>
          </a:lstStyle>
          <a:p>
            <a:r>
              <a:rPr lang="en-GB" dirty="0"/>
              <a:t>CREATING </a:t>
            </a:r>
          </a:p>
          <a:p>
            <a:r>
              <a:rPr lang="en-GB" dirty="0"/>
              <a:t>TOMORROW </a:t>
            </a:r>
          </a:p>
          <a:p>
            <a:r>
              <a:rPr lang="en-GB" dirty="0"/>
              <a:t>TOGETHER.</a:t>
            </a:r>
            <a:endParaRPr lang="en-US" dirty="0"/>
          </a:p>
        </p:txBody>
      </p:sp>
    </p:spTree>
    <p:extLst>
      <p:ext uri="{BB962C8B-B14F-4D97-AF65-F5344CB8AC3E}">
        <p14:creationId xmlns:p14="http://schemas.microsoft.com/office/powerpoint/2010/main" val="3416695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A06BAD1F-BF9E-CD16-A479-1E7FCE7B2547}"/>
              </a:ext>
            </a:extLst>
          </p:cNvPr>
          <p:cNvSpPr/>
          <p:nvPr userDrawn="1"/>
        </p:nvSpPr>
        <p:spPr>
          <a:xfrm rot="19815731">
            <a:off x="3085069" y="9393231"/>
            <a:ext cx="4554666" cy="2373580"/>
          </a:xfrm>
          <a:custGeom>
            <a:avLst/>
            <a:gdLst>
              <a:gd name="connsiteX0" fmla="*/ 3963727 w 4554666"/>
              <a:gd name="connsiteY0" fmla="*/ 0 h 2373580"/>
              <a:gd name="connsiteX1" fmla="*/ 4554666 w 4554666"/>
              <a:gd name="connsiteY1" fmla="*/ 1623618 h 2373580"/>
              <a:gd name="connsiteX2" fmla="*/ 4126239 w 4554666"/>
              <a:gd name="connsiteY2" fmla="*/ 2373580 h 2373580"/>
              <a:gd name="connsiteX3" fmla="*/ 0 w 4554666"/>
              <a:gd name="connsiteY3" fmla="*/ 16404 h 2373580"/>
            </a:gdLst>
            <a:ahLst/>
            <a:cxnLst>
              <a:cxn ang="0">
                <a:pos x="connsiteX0" y="connsiteY0"/>
              </a:cxn>
              <a:cxn ang="0">
                <a:pos x="connsiteX1" y="connsiteY1"/>
              </a:cxn>
              <a:cxn ang="0">
                <a:pos x="connsiteX2" y="connsiteY2"/>
              </a:cxn>
              <a:cxn ang="0">
                <a:pos x="connsiteX3" y="connsiteY3"/>
              </a:cxn>
            </a:cxnLst>
            <a:rect l="l" t="t" r="r" b="b"/>
            <a:pathLst>
              <a:path w="4554666" h="2373580">
                <a:moveTo>
                  <a:pt x="3963727" y="0"/>
                </a:moveTo>
                <a:lnTo>
                  <a:pt x="4554666" y="1623618"/>
                </a:lnTo>
                <a:lnTo>
                  <a:pt x="4126239" y="2373580"/>
                </a:lnTo>
                <a:lnTo>
                  <a:pt x="0" y="16404"/>
                </a:lnTo>
                <a:close/>
              </a:path>
            </a:pathLst>
          </a:custGeom>
          <a:solidFill>
            <a:srgbClr val="7BC243"/>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GB">
              <a:ln>
                <a:noFill/>
              </a:ln>
            </a:endParaRPr>
          </a:p>
        </p:txBody>
      </p:sp>
      <p:sp>
        <p:nvSpPr>
          <p:cNvPr id="12" name="Text Placeholder 27">
            <a:extLst>
              <a:ext uri="{FF2B5EF4-FFF2-40B4-BE49-F238E27FC236}">
                <a16:creationId xmlns:a16="http://schemas.microsoft.com/office/drawing/2014/main" id="{F63470EA-DE90-4DC0-A84B-88DA6B1A6759}"/>
              </a:ext>
            </a:extLst>
          </p:cNvPr>
          <p:cNvSpPr>
            <a:spLocks noGrp="1"/>
          </p:cNvSpPr>
          <p:nvPr>
            <p:ph type="body" sz="quarter" idx="40" hasCustomPrompt="1"/>
          </p:nvPr>
        </p:nvSpPr>
        <p:spPr>
          <a:xfrm>
            <a:off x="430637" y="5396564"/>
            <a:ext cx="3138546" cy="4522135"/>
          </a:xfrm>
          <a:prstGeom prst="rect">
            <a:avLst/>
          </a:prstGeom>
          <a:noFill/>
        </p:spPr>
        <p:txBody>
          <a:bodyPr lIns="0" tIns="0" rIns="0" bIns="0">
            <a:noAutofit/>
          </a:bodyPr>
          <a:lstStyle>
            <a:lvl1pPr marL="0" indent="0">
              <a:spcBef>
                <a:spcPts val="0"/>
              </a:spcBef>
              <a:buNone/>
              <a:defRPr sz="1400">
                <a:solidFill>
                  <a:schemeClr val="tx2"/>
                </a:solidFill>
                <a:latin typeface="Arial" panose="020B0604020202020204" pitchFamily="34" charset="0"/>
                <a:cs typeface="Arial" panose="020B0604020202020204" pitchFamily="34" charset="0"/>
              </a:defRPr>
            </a:lvl1pPr>
          </a:lstStyle>
          <a:p>
            <a:pPr lvl="0"/>
            <a:r>
              <a:rPr lang="en-GB" dirty="0"/>
              <a:t>Click to insert body copy here</a:t>
            </a:r>
          </a:p>
        </p:txBody>
      </p:sp>
      <p:sp>
        <p:nvSpPr>
          <p:cNvPr id="2" name="Text Placeholder 21">
            <a:extLst>
              <a:ext uri="{FF2B5EF4-FFF2-40B4-BE49-F238E27FC236}">
                <a16:creationId xmlns:a16="http://schemas.microsoft.com/office/drawing/2014/main" id="{45A50888-3914-95BD-E129-B71351E8EB23}"/>
              </a:ext>
            </a:extLst>
          </p:cNvPr>
          <p:cNvSpPr>
            <a:spLocks noGrp="1"/>
          </p:cNvSpPr>
          <p:nvPr>
            <p:ph type="body" sz="quarter" idx="33" hasCustomPrompt="1"/>
          </p:nvPr>
        </p:nvSpPr>
        <p:spPr>
          <a:xfrm>
            <a:off x="4051303" y="8152976"/>
            <a:ext cx="2546348" cy="357290"/>
          </a:xfrm>
          <a:prstGeom prst="rect">
            <a:avLst/>
          </a:prstGeom>
        </p:spPr>
        <p:txBody>
          <a:bodyPr lIns="0" tIns="0" rIns="0" bIns="0" anchor="b">
            <a:noAutofit/>
          </a:bodyPr>
          <a:lstStyle>
            <a:lvl1pPr marL="0" indent="0" algn="l">
              <a:buNone/>
              <a:defRPr sz="1600">
                <a:solidFill>
                  <a:schemeClr val="tx2"/>
                </a:solidFill>
                <a:latin typeface="Arial" panose="020B0604020202020204" pitchFamily="34" charset="0"/>
                <a:cs typeface="Arial" panose="020B0604020202020204" pitchFamily="34" charset="0"/>
              </a:defRPr>
            </a:lvl1pPr>
            <a:lvl2pPr marL="534604" indent="0">
              <a:buNone/>
              <a:defRPr sz="1600"/>
            </a:lvl2pPr>
            <a:lvl3pPr marL="1069208" indent="0">
              <a:buNone/>
              <a:defRPr sz="1600"/>
            </a:lvl3pPr>
            <a:lvl4pPr marL="1603812" indent="0">
              <a:buNone/>
              <a:defRPr sz="1600"/>
            </a:lvl4pPr>
            <a:lvl5pPr marL="2138416" indent="0">
              <a:buNone/>
              <a:defRPr sz="1600"/>
            </a:lvl5pPr>
          </a:lstStyle>
          <a:p>
            <a:pPr lvl="0"/>
            <a:r>
              <a:rPr lang="en-GB" dirty="0"/>
              <a:t>Insert name here</a:t>
            </a:r>
          </a:p>
        </p:txBody>
      </p:sp>
      <p:sp>
        <p:nvSpPr>
          <p:cNvPr id="4" name="Text Placeholder 27">
            <a:extLst>
              <a:ext uri="{FF2B5EF4-FFF2-40B4-BE49-F238E27FC236}">
                <a16:creationId xmlns:a16="http://schemas.microsoft.com/office/drawing/2014/main" id="{76509764-52AD-4192-E319-71A4569B373B}"/>
              </a:ext>
            </a:extLst>
          </p:cNvPr>
          <p:cNvSpPr>
            <a:spLocks noGrp="1"/>
          </p:cNvSpPr>
          <p:nvPr>
            <p:ph type="body" sz="quarter" idx="34" hasCustomPrompt="1"/>
          </p:nvPr>
        </p:nvSpPr>
        <p:spPr>
          <a:xfrm>
            <a:off x="4051303" y="6182801"/>
            <a:ext cx="3157120" cy="1842265"/>
          </a:xfrm>
          <a:prstGeom prst="rect">
            <a:avLst/>
          </a:prstGeom>
          <a:noFill/>
        </p:spPr>
        <p:txBody>
          <a:bodyPr lIns="0" tIns="0" rIns="0" bIns="0">
            <a:noAutofit/>
          </a:bodyPr>
          <a:lstStyle>
            <a:lvl1pPr marL="0" indent="0">
              <a:spcBef>
                <a:spcPts val="0"/>
              </a:spcBef>
              <a:buNone/>
              <a:defRPr sz="1600" b="1">
                <a:solidFill>
                  <a:srgbClr val="00788A"/>
                </a:solidFill>
                <a:latin typeface="Arial Black" panose="020B0A04020102020204" pitchFamily="34" charset="0"/>
              </a:defRPr>
            </a:lvl1pPr>
          </a:lstStyle>
          <a:p>
            <a:pPr lvl="0"/>
            <a:r>
              <a:rPr lang="en-GB" dirty="0"/>
              <a:t>Insert quote here</a:t>
            </a:r>
          </a:p>
        </p:txBody>
      </p:sp>
      <p:sp>
        <p:nvSpPr>
          <p:cNvPr id="6" name="Freeform: Shape 5">
            <a:extLst>
              <a:ext uri="{FF2B5EF4-FFF2-40B4-BE49-F238E27FC236}">
                <a16:creationId xmlns:a16="http://schemas.microsoft.com/office/drawing/2014/main" id="{94EF7A7D-21DF-0A4D-3316-028602DBBC29}"/>
              </a:ext>
            </a:extLst>
          </p:cNvPr>
          <p:cNvSpPr/>
          <p:nvPr userDrawn="1"/>
        </p:nvSpPr>
        <p:spPr>
          <a:xfrm>
            <a:off x="4032728" y="5721163"/>
            <a:ext cx="389877" cy="301617"/>
          </a:xfrm>
          <a:custGeom>
            <a:avLst/>
            <a:gdLst>
              <a:gd name="connsiteX0" fmla="*/ 173260 w 623982"/>
              <a:gd name="connsiteY0" fmla="*/ 95 h 482726"/>
              <a:gd name="connsiteX1" fmla="*/ 265748 w 623982"/>
              <a:gd name="connsiteY1" fmla="*/ 74105 h 482726"/>
              <a:gd name="connsiteX2" fmla="*/ 134588 w 623982"/>
              <a:gd name="connsiteY2" fmla="*/ 233839 h 482726"/>
              <a:gd name="connsiteX3" fmla="*/ 168212 w 623982"/>
              <a:gd name="connsiteY3" fmla="*/ 228791 h 482726"/>
              <a:gd name="connsiteX4" fmla="*/ 282607 w 623982"/>
              <a:gd name="connsiteY4" fmla="*/ 349853 h 482726"/>
              <a:gd name="connsiteX5" fmla="*/ 149733 w 623982"/>
              <a:gd name="connsiteY5" fmla="*/ 482727 h 482726"/>
              <a:gd name="connsiteX6" fmla="*/ 0 w 623982"/>
              <a:gd name="connsiteY6" fmla="*/ 311182 h 482726"/>
              <a:gd name="connsiteX7" fmla="*/ 173260 w 623982"/>
              <a:gd name="connsiteY7" fmla="*/ 95 h 482726"/>
              <a:gd name="connsiteX8" fmla="*/ 514636 w 623982"/>
              <a:gd name="connsiteY8" fmla="*/ 95 h 482726"/>
              <a:gd name="connsiteX9" fmla="*/ 608838 w 623982"/>
              <a:gd name="connsiteY9" fmla="*/ 74105 h 482726"/>
              <a:gd name="connsiteX10" fmla="*/ 477679 w 623982"/>
              <a:gd name="connsiteY10" fmla="*/ 233839 h 482726"/>
              <a:gd name="connsiteX11" fmla="*/ 511302 w 623982"/>
              <a:gd name="connsiteY11" fmla="*/ 228791 h 482726"/>
              <a:gd name="connsiteX12" fmla="*/ 623983 w 623982"/>
              <a:gd name="connsiteY12" fmla="*/ 349853 h 482726"/>
              <a:gd name="connsiteX13" fmla="*/ 491109 w 623982"/>
              <a:gd name="connsiteY13" fmla="*/ 482727 h 482726"/>
              <a:gd name="connsiteX14" fmla="*/ 343091 w 623982"/>
              <a:gd name="connsiteY14" fmla="*/ 311182 h 482726"/>
              <a:gd name="connsiteX15" fmla="*/ 514636 w 623982"/>
              <a:gd name="connsiteY15" fmla="*/ 0 h 482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3982" h="482726">
                <a:moveTo>
                  <a:pt x="173260" y="95"/>
                </a:moveTo>
                <a:lnTo>
                  <a:pt x="265748" y="74105"/>
                </a:lnTo>
                <a:cubicBezTo>
                  <a:pt x="211931" y="102680"/>
                  <a:pt x="149733" y="173355"/>
                  <a:pt x="134588" y="233839"/>
                </a:cubicBezTo>
                <a:cubicBezTo>
                  <a:pt x="139637" y="230505"/>
                  <a:pt x="154781" y="228791"/>
                  <a:pt x="168212" y="228791"/>
                </a:cubicBezTo>
                <a:cubicBezTo>
                  <a:pt x="232124" y="228791"/>
                  <a:pt x="282607" y="277559"/>
                  <a:pt x="282607" y="349853"/>
                </a:cubicBezTo>
                <a:cubicBezTo>
                  <a:pt x="282607" y="422148"/>
                  <a:pt x="222028" y="482727"/>
                  <a:pt x="149733" y="482727"/>
                </a:cubicBezTo>
                <a:cubicBezTo>
                  <a:pt x="70676" y="482727"/>
                  <a:pt x="0" y="420529"/>
                  <a:pt x="0" y="311182"/>
                </a:cubicBezTo>
                <a:cubicBezTo>
                  <a:pt x="0" y="185071"/>
                  <a:pt x="68961" y="72390"/>
                  <a:pt x="173260" y="95"/>
                </a:cubicBezTo>
                <a:close/>
                <a:moveTo>
                  <a:pt x="514636" y="95"/>
                </a:moveTo>
                <a:lnTo>
                  <a:pt x="608838" y="74105"/>
                </a:lnTo>
                <a:cubicBezTo>
                  <a:pt x="555022" y="102680"/>
                  <a:pt x="491109" y="173355"/>
                  <a:pt x="477679" y="233839"/>
                </a:cubicBezTo>
                <a:cubicBezTo>
                  <a:pt x="482727" y="230505"/>
                  <a:pt x="497872" y="228791"/>
                  <a:pt x="511302" y="228791"/>
                </a:cubicBezTo>
                <a:cubicBezTo>
                  <a:pt x="573500" y="228791"/>
                  <a:pt x="623983" y="277559"/>
                  <a:pt x="623983" y="349853"/>
                </a:cubicBezTo>
                <a:cubicBezTo>
                  <a:pt x="623983" y="422148"/>
                  <a:pt x="565118" y="482727"/>
                  <a:pt x="491109" y="482727"/>
                </a:cubicBezTo>
                <a:cubicBezTo>
                  <a:pt x="412051" y="482727"/>
                  <a:pt x="343091" y="420529"/>
                  <a:pt x="343091" y="311182"/>
                </a:cubicBezTo>
                <a:cubicBezTo>
                  <a:pt x="343091" y="185071"/>
                  <a:pt x="410337" y="72390"/>
                  <a:pt x="514636" y="0"/>
                </a:cubicBezTo>
                <a:close/>
              </a:path>
            </a:pathLst>
          </a:custGeom>
          <a:solidFill>
            <a:srgbClr val="00788A"/>
          </a:solidFill>
          <a:ln w="9525" cap="flat">
            <a:noFill/>
            <a:prstDash val="solid"/>
            <a:miter/>
          </a:ln>
        </p:spPr>
        <p:txBody>
          <a:bodyPr rtlCol="0" anchor="ctr"/>
          <a:lstStyle/>
          <a:p>
            <a:endParaRPr lang="en-GB"/>
          </a:p>
        </p:txBody>
      </p:sp>
      <p:sp>
        <p:nvSpPr>
          <p:cNvPr id="7" name="Freeform: Shape 6">
            <a:extLst>
              <a:ext uri="{FF2B5EF4-FFF2-40B4-BE49-F238E27FC236}">
                <a16:creationId xmlns:a16="http://schemas.microsoft.com/office/drawing/2014/main" id="{F603B494-3146-C5E0-D720-F62DBE712215}"/>
              </a:ext>
            </a:extLst>
          </p:cNvPr>
          <p:cNvSpPr/>
          <p:nvPr userDrawn="1"/>
        </p:nvSpPr>
        <p:spPr>
          <a:xfrm>
            <a:off x="6818546" y="8152976"/>
            <a:ext cx="389877" cy="302630"/>
          </a:xfrm>
          <a:custGeom>
            <a:avLst/>
            <a:gdLst>
              <a:gd name="connsiteX0" fmla="*/ 109347 w 623982"/>
              <a:gd name="connsiteY0" fmla="*/ 484346 h 484346"/>
              <a:gd name="connsiteX1" fmla="*/ 16859 w 623982"/>
              <a:gd name="connsiteY1" fmla="*/ 408623 h 484346"/>
              <a:gd name="connsiteX2" fmla="*/ 146400 w 623982"/>
              <a:gd name="connsiteY2" fmla="*/ 248888 h 484346"/>
              <a:gd name="connsiteX3" fmla="*/ 114395 w 623982"/>
              <a:gd name="connsiteY3" fmla="*/ 255651 h 484346"/>
              <a:gd name="connsiteX4" fmla="*/ 0 w 623982"/>
              <a:gd name="connsiteY4" fmla="*/ 134588 h 484346"/>
              <a:gd name="connsiteX5" fmla="*/ 131159 w 623982"/>
              <a:gd name="connsiteY5" fmla="*/ 0 h 484346"/>
              <a:gd name="connsiteX6" fmla="*/ 282512 w 623982"/>
              <a:gd name="connsiteY6" fmla="*/ 171545 h 484346"/>
              <a:gd name="connsiteX7" fmla="*/ 109252 w 623982"/>
              <a:gd name="connsiteY7" fmla="*/ 484346 h 484346"/>
              <a:gd name="connsiteX8" fmla="*/ 450723 w 623982"/>
              <a:gd name="connsiteY8" fmla="*/ 484346 h 484346"/>
              <a:gd name="connsiteX9" fmla="*/ 358235 w 623982"/>
              <a:gd name="connsiteY9" fmla="*/ 408623 h 484346"/>
              <a:gd name="connsiteX10" fmla="*/ 489395 w 623982"/>
              <a:gd name="connsiteY10" fmla="*/ 248888 h 484346"/>
              <a:gd name="connsiteX11" fmla="*/ 455771 w 623982"/>
              <a:gd name="connsiteY11" fmla="*/ 255651 h 484346"/>
              <a:gd name="connsiteX12" fmla="*/ 341376 w 623982"/>
              <a:gd name="connsiteY12" fmla="*/ 134588 h 484346"/>
              <a:gd name="connsiteX13" fmla="*/ 474250 w 623982"/>
              <a:gd name="connsiteY13" fmla="*/ 0 h 484346"/>
              <a:gd name="connsiteX14" fmla="*/ 623983 w 623982"/>
              <a:gd name="connsiteY14" fmla="*/ 171545 h 484346"/>
              <a:gd name="connsiteX15" fmla="*/ 450723 w 623982"/>
              <a:gd name="connsiteY15" fmla="*/ 484346 h 484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3982" h="484346">
                <a:moveTo>
                  <a:pt x="109347" y="484346"/>
                </a:moveTo>
                <a:lnTo>
                  <a:pt x="16859" y="408623"/>
                </a:lnTo>
                <a:cubicBezTo>
                  <a:pt x="70676" y="380048"/>
                  <a:pt x="132874" y="309372"/>
                  <a:pt x="146400" y="248888"/>
                </a:cubicBezTo>
                <a:cubicBezTo>
                  <a:pt x="141351" y="252222"/>
                  <a:pt x="126206" y="255651"/>
                  <a:pt x="114395" y="255651"/>
                </a:cubicBezTo>
                <a:cubicBezTo>
                  <a:pt x="50483" y="255651"/>
                  <a:pt x="0" y="205169"/>
                  <a:pt x="0" y="134588"/>
                </a:cubicBezTo>
                <a:cubicBezTo>
                  <a:pt x="0" y="64008"/>
                  <a:pt x="60579" y="0"/>
                  <a:pt x="131159" y="0"/>
                </a:cubicBezTo>
                <a:cubicBezTo>
                  <a:pt x="210217" y="0"/>
                  <a:pt x="282512" y="62198"/>
                  <a:pt x="282512" y="171545"/>
                </a:cubicBezTo>
                <a:cubicBezTo>
                  <a:pt x="282512" y="297656"/>
                  <a:pt x="211836" y="410337"/>
                  <a:pt x="109252" y="484346"/>
                </a:cubicBezTo>
                <a:close/>
                <a:moveTo>
                  <a:pt x="450723" y="484346"/>
                </a:moveTo>
                <a:lnTo>
                  <a:pt x="358235" y="408623"/>
                </a:lnTo>
                <a:cubicBezTo>
                  <a:pt x="412052" y="380048"/>
                  <a:pt x="474250" y="309372"/>
                  <a:pt x="489395" y="248888"/>
                </a:cubicBezTo>
                <a:cubicBezTo>
                  <a:pt x="482632" y="252222"/>
                  <a:pt x="469202" y="255651"/>
                  <a:pt x="455771" y="255651"/>
                </a:cubicBezTo>
                <a:cubicBezTo>
                  <a:pt x="391859" y="255651"/>
                  <a:pt x="341376" y="205169"/>
                  <a:pt x="341376" y="134588"/>
                </a:cubicBezTo>
                <a:cubicBezTo>
                  <a:pt x="341376" y="64008"/>
                  <a:pt x="401955" y="0"/>
                  <a:pt x="474250" y="0"/>
                </a:cubicBezTo>
                <a:cubicBezTo>
                  <a:pt x="553308" y="0"/>
                  <a:pt x="623983" y="62198"/>
                  <a:pt x="623983" y="171545"/>
                </a:cubicBezTo>
                <a:cubicBezTo>
                  <a:pt x="623983" y="297656"/>
                  <a:pt x="555022" y="410337"/>
                  <a:pt x="450723" y="484346"/>
                </a:cubicBezTo>
                <a:close/>
              </a:path>
            </a:pathLst>
          </a:custGeom>
          <a:solidFill>
            <a:srgbClr val="00788A"/>
          </a:solidFill>
          <a:ln w="9525" cap="flat">
            <a:noFill/>
            <a:prstDash val="solid"/>
            <a:miter/>
          </a:ln>
        </p:spPr>
        <p:txBody>
          <a:bodyPr rtlCol="0" anchor="ctr"/>
          <a:lstStyle/>
          <a:p>
            <a:endParaRPr lang="en-GB"/>
          </a:p>
        </p:txBody>
      </p:sp>
      <p:cxnSp>
        <p:nvCxnSpPr>
          <p:cNvPr id="14" name="Straight Connector 13">
            <a:extLst>
              <a:ext uri="{FF2B5EF4-FFF2-40B4-BE49-F238E27FC236}">
                <a16:creationId xmlns:a16="http://schemas.microsoft.com/office/drawing/2014/main" id="{C14CF400-1646-DE9F-D8A3-75DC491453B7}"/>
              </a:ext>
            </a:extLst>
          </p:cNvPr>
          <p:cNvCxnSpPr>
            <a:cxnSpLocks/>
          </p:cNvCxnSpPr>
          <p:nvPr userDrawn="1"/>
        </p:nvCxnSpPr>
        <p:spPr>
          <a:xfrm flipH="1">
            <a:off x="4032728" y="5499100"/>
            <a:ext cx="3138546" cy="0"/>
          </a:xfrm>
          <a:prstGeom prst="line">
            <a:avLst/>
          </a:prstGeom>
          <a:ln>
            <a:solidFill>
              <a:srgbClr val="00788A"/>
            </a:solidFill>
          </a:ln>
          <a:effectLst/>
        </p:spPr>
        <p:style>
          <a:lnRef idx="2">
            <a:schemeClr val="accent1"/>
          </a:lnRef>
          <a:fillRef idx="0">
            <a:schemeClr val="accent1"/>
          </a:fillRef>
          <a:effectRef idx="1">
            <a:schemeClr val="accent1"/>
          </a:effectRef>
          <a:fontRef idx="minor">
            <a:schemeClr val="tx1"/>
          </a:fontRef>
        </p:style>
      </p:cxnSp>
      <p:sp>
        <p:nvSpPr>
          <p:cNvPr id="18" name="Text Placeholder 2">
            <a:extLst>
              <a:ext uri="{FF2B5EF4-FFF2-40B4-BE49-F238E27FC236}">
                <a16:creationId xmlns:a16="http://schemas.microsoft.com/office/drawing/2014/main" id="{27C529FD-7947-8A54-3B6E-85F443602CDC}"/>
              </a:ext>
            </a:extLst>
          </p:cNvPr>
          <p:cNvSpPr>
            <a:spLocks noGrp="1"/>
          </p:cNvSpPr>
          <p:nvPr>
            <p:ph type="body" sz="quarter" idx="37" hasCustomPrompt="1"/>
          </p:nvPr>
        </p:nvSpPr>
        <p:spPr>
          <a:xfrm>
            <a:off x="430637" y="4554858"/>
            <a:ext cx="6759211" cy="574786"/>
          </a:xfrm>
          <a:prstGeom prst="rect">
            <a:avLst/>
          </a:prstGeom>
        </p:spPr>
        <p:txBody>
          <a:bodyPr lIns="0" tIns="0" rIns="0" bIns="0">
            <a:noAutofit/>
          </a:bodyPr>
          <a:lstStyle>
            <a:lvl1pPr marL="0" indent="0">
              <a:lnSpc>
                <a:spcPct val="90000"/>
              </a:lnSpc>
              <a:spcBef>
                <a:spcPts val="0"/>
              </a:spcBef>
              <a:buNone/>
              <a:defRPr sz="3600" b="1">
                <a:solidFill>
                  <a:srgbClr val="00788A"/>
                </a:solidFill>
                <a:latin typeface="Arial Black" panose="020B0A04020102020204" pitchFamily="34" charset="0"/>
              </a:defRPr>
            </a:lvl1pPr>
            <a:lvl2pPr marL="457200" indent="0">
              <a:buNone/>
              <a:defRPr sz="4400">
                <a:latin typeface="+mj-lt"/>
              </a:defRPr>
            </a:lvl2pPr>
            <a:lvl3pPr marL="914400" indent="0">
              <a:buNone/>
              <a:defRPr sz="4000">
                <a:latin typeface="+mj-lt"/>
              </a:defRPr>
            </a:lvl3pPr>
            <a:lvl4pPr marL="1371600" indent="0">
              <a:buNone/>
              <a:defRPr sz="3600">
                <a:latin typeface="+mj-lt"/>
              </a:defRPr>
            </a:lvl4pPr>
            <a:lvl5pPr marL="1828800" indent="0">
              <a:buNone/>
              <a:defRPr sz="3600">
                <a:latin typeface="+mj-lt"/>
              </a:defRPr>
            </a:lvl5pPr>
          </a:lstStyle>
          <a:p>
            <a:pPr lvl="0"/>
            <a:r>
              <a:rPr lang="en-US" dirty="0"/>
              <a:t>HEADLINE TEXT HERE…</a:t>
            </a:r>
          </a:p>
        </p:txBody>
      </p:sp>
      <p:sp>
        <p:nvSpPr>
          <p:cNvPr id="13" name="Picture Placeholder 33">
            <a:extLst>
              <a:ext uri="{FF2B5EF4-FFF2-40B4-BE49-F238E27FC236}">
                <a16:creationId xmlns:a16="http://schemas.microsoft.com/office/drawing/2014/main" id="{A85A6928-BF19-D70B-8684-86099BDA8350}"/>
              </a:ext>
            </a:extLst>
          </p:cNvPr>
          <p:cNvSpPr>
            <a:spLocks noGrp="1"/>
          </p:cNvSpPr>
          <p:nvPr>
            <p:ph type="pic" sz="quarter" idx="42" hasCustomPrompt="1"/>
          </p:nvPr>
        </p:nvSpPr>
        <p:spPr>
          <a:xfrm>
            <a:off x="430637" y="2668329"/>
            <a:ext cx="6759211" cy="1619608"/>
          </a:xfrm>
          <a:prstGeom prst="rect">
            <a:avLst/>
          </a:prstGeom>
          <a:solidFill>
            <a:schemeClr val="bg2">
              <a:lumMod val="95000"/>
            </a:schemeClr>
          </a:solidFill>
        </p:spPr>
        <p:txBody>
          <a:bodyPr/>
          <a:lstStyle>
            <a:lvl1pPr>
              <a:defRPr sz="2400" b="1">
                <a:solidFill>
                  <a:schemeClr val="tx2">
                    <a:lumMod val="60000"/>
                    <a:lumOff val="40000"/>
                  </a:schemeClr>
                </a:solidFill>
                <a:latin typeface="+mj-lt"/>
              </a:defRPr>
            </a:lvl1pPr>
          </a:lstStyle>
          <a:p>
            <a:r>
              <a:rPr lang="en-GB" dirty="0"/>
              <a:t>CLICK TO </a:t>
            </a:r>
            <a:br>
              <a:rPr lang="en-GB" dirty="0"/>
            </a:br>
            <a:r>
              <a:rPr lang="en-GB" dirty="0"/>
              <a:t>INSERT IMAGE</a:t>
            </a:r>
          </a:p>
        </p:txBody>
      </p:sp>
      <p:pic>
        <p:nvPicPr>
          <p:cNvPr id="3" name="Picture 2" descr="Logo, company name&#10;&#10;Description automatically generated">
            <a:extLst>
              <a:ext uri="{FF2B5EF4-FFF2-40B4-BE49-F238E27FC236}">
                <a16:creationId xmlns:a16="http://schemas.microsoft.com/office/drawing/2014/main" id="{2E5F0921-7A8A-E504-D7C3-01AF4529F289}"/>
              </a:ext>
            </a:extLst>
          </p:cNvPr>
          <p:cNvPicPr>
            <a:picLocks noChangeAspect="1"/>
          </p:cNvPicPr>
          <p:nvPr userDrawn="1"/>
        </p:nvPicPr>
        <p:blipFill>
          <a:blip r:embed="rId2">
            <a:alphaModFix/>
          </a:blip>
          <a:stretch>
            <a:fillRect/>
          </a:stretch>
        </p:blipFill>
        <p:spPr>
          <a:xfrm>
            <a:off x="5540400" y="410937"/>
            <a:ext cx="1790553" cy="790362"/>
          </a:xfrm>
          <a:prstGeom prst="rect">
            <a:avLst/>
          </a:prstGeom>
        </p:spPr>
      </p:pic>
      <p:sp>
        <p:nvSpPr>
          <p:cNvPr id="15" name="Text Placeholder 2">
            <a:extLst>
              <a:ext uri="{FF2B5EF4-FFF2-40B4-BE49-F238E27FC236}">
                <a16:creationId xmlns:a16="http://schemas.microsoft.com/office/drawing/2014/main" id="{A49E15F5-BE23-4362-A212-AF90BCF16790}"/>
              </a:ext>
            </a:extLst>
          </p:cNvPr>
          <p:cNvSpPr>
            <a:spLocks noGrp="1"/>
          </p:cNvSpPr>
          <p:nvPr>
            <p:ph type="body" sz="quarter" idx="11" hasCustomPrompt="1"/>
          </p:nvPr>
        </p:nvSpPr>
        <p:spPr>
          <a:xfrm>
            <a:off x="430637" y="515782"/>
            <a:ext cx="4173215" cy="1219713"/>
          </a:xfrm>
          <a:prstGeom prst="rect">
            <a:avLst/>
          </a:prstGeom>
        </p:spPr>
        <p:txBody>
          <a:bodyPr lIns="0" tIns="0" rIns="0" bIns="0">
            <a:noAutofit/>
          </a:bodyPr>
          <a:lstStyle>
            <a:lvl1pPr marL="0" indent="0">
              <a:lnSpc>
                <a:spcPct val="90000"/>
              </a:lnSpc>
              <a:spcBef>
                <a:spcPts val="0"/>
              </a:spcBef>
              <a:buNone/>
              <a:defRPr sz="4000" b="1">
                <a:solidFill>
                  <a:srgbClr val="00788A"/>
                </a:solidFill>
                <a:latin typeface="Arial Black" panose="020B0A04020102020204" pitchFamily="34" charset="0"/>
              </a:defRPr>
            </a:lvl1pPr>
            <a:lvl2pPr marL="457200" indent="0">
              <a:buNone/>
              <a:defRPr sz="4400">
                <a:latin typeface="+mj-lt"/>
              </a:defRPr>
            </a:lvl2pPr>
            <a:lvl3pPr marL="914400" indent="0">
              <a:buNone/>
              <a:defRPr sz="4000">
                <a:latin typeface="+mj-lt"/>
              </a:defRPr>
            </a:lvl3pPr>
            <a:lvl4pPr marL="1371600" indent="0">
              <a:buNone/>
              <a:defRPr sz="3600">
                <a:latin typeface="+mj-lt"/>
              </a:defRPr>
            </a:lvl4pPr>
            <a:lvl5pPr marL="1828800" indent="0">
              <a:buNone/>
              <a:defRPr sz="3600">
                <a:latin typeface="+mj-lt"/>
              </a:defRPr>
            </a:lvl5pPr>
          </a:lstStyle>
          <a:p>
            <a:pPr lvl="0"/>
            <a:r>
              <a:rPr lang="en-US" dirty="0"/>
              <a:t>NEWSLETTER TITLE HERE</a:t>
            </a:r>
          </a:p>
        </p:txBody>
      </p:sp>
      <p:sp>
        <p:nvSpPr>
          <p:cNvPr id="16" name="Text Placeholder 2">
            <a:extLst>
              <a:ext uri="{FF2B5EF4-FFF2-40B4-BE49-F238E27FC236}">
                <a16:creationId xmlns:a16="http://schemas.microsoft.com/office/drawing/2014/main" id="{5F1DAAF0-72E4-4A5F-9297-23CCD97FD676}"/>
              </a:ext>
            </a:extLst>
          </p:cNvPr>
          <p:cNvSpPr>
            <a:spLocks noGrp="1"/>
          </p:cNvSpPr>
          <p:nvPr>
            <p:ph type="body" sz="quarter" idx="36" hasCustomPrompt="1"/>
          </p:nvPr>
        </p:nvSpPr>
        <p:spPr>
          <a:xfrm>
            <a:off x="430637" y="1771173"/>
            <a:ext cx="4173215" cy="494715"/>
          </a:xfrm>
          <a:prstGeom prst="rect">
            <a:avLst/>
          </a:prstGeom>
        </p:spPr>
        <p:txBody>
          <a:bodyPr lIns="0" tIns="0" rIns="0" bIns="0">
            <a:noAutofit/>
          </a:bodyPr>
          <a:lstStyle>
            <a:lvl1pPr marL="0" indent="0">
              <a:lnSpc>
                <a:spcPct val="90000"/>
              </a:lnSpc>
              <a:spcBef>
                <a:spcPts val="0"/>
              </a:spcBef>
              <a:buNone/>
              <a:defRPr sz="2000" b="0">
                <a:solidFill>
                  <a:srgbClr val="00788A"/>
                </a:solidFill>
                <a:latin typeface="Arial Black" panose="020B0A04020102020204" pitchFamily="34" charset="0"/>
              </a:defRPr>
            </a:lvl1pPr>
            <a:lvl2pPr marL="457200" indent="0">
              <a:buNone/>
              <a:defRPr sz="4400">
                <a:latin typeface="+mj-lt"/>
              </a:defRPr>
            </a:lvl2pPr>
            <a:lvl3pPr marL="914400" indent="0">
              <a:buNone/>
              <a:defRPr sz="4000">
                <a:latin typeface="+mj-lt"/>
              </a:defRPr>
            </a:lvl3pPr>
            <a:lvl4pPr marL="1371600" indent="0">
              <a:buNone/>
              <a:defRPr sz="3600">
                <a:latin typeface="+mj-lt"/>
              </a:defRPr>
            </a:lvl4pPr>
            <a:lvl5pPr marL="1828800" indent="0">
              <a:buNone/>
              <a:defRPr sz="3600">
                <a:latin typeface="+mj-lt"/>
              </a:defRPr>
            </a:lvl5pPr>
          </a:lstStyle>
          <a:p>
            <a:pPr lvl="0"/>
            <a:r>
              <a:rPr lang="en-US" dirty="0"/>
              <a:t>SUPPORTING SUBHEADING</a:t>
            </a:r>
          </a:p>
          <a:p>
            <a:pPr lvl="0"/>
            <a:r>
              <a:rPr lang="en-US" dirty="0"/>
              <a:t>TWO LINES IF NEEDED</a:t>
            </a:r>
          </a:p>
        </p:txBody>
      </p:sp>
      <p:sp>
        <p:nvSpPr>
          <p:cNvPr id="19" name="Subtitle 2">
            <a:extLst>
              <a:ext uri="{FF2B5EF4-FFF2-40B4-BE49-F238E27FC236}">
                <a16:creationId xmlns:a16="http://schemas.microsoft.com/office/drawing/2014/main" id="{41E23453-CC99-476C-A492-2EE089D0AD50}"/>
              </a:ext>
            </a:extLst>
          </p:cNvPr>
          <p:cNvSpPr>
            <a:spLocks noGrp="1"/>
          </p:cNvSpPr>
          <p:nvPr>
            <p:ph type="subTitle" idx="13" hasCustomPrompt="1"/>
          </p:nvPr>
        </p:nvSpPr>
        <p:spPr>
          <a:xfrm>
            <a:off x="5362402" y="9758704"/>
            <a:ext cx="1327148" cy="577371"/>
          </a:xfrm>
          <a:prstGeom prst="rect">
            <a:avLst/>
          </a:prstGeom>
        </p:spPr>
        <p:txBody>
          <a:bodyPr lIns="0" tIns="0" rIns="0" bIns="0">
            <a:normAutofit/>
          </a:bodyPr>
          <a:lstStyle>
            <a:lvl1pPr marL="0" indent="0" algn="l">
              <a:buNone/>
              <a:defRPr sz="1400" b="0" i="0">
                <a:solidFill>
                  <a:schemeClr val="bg1"/>
                </a:solidFill>
                <a:latin typeface="Arial Black" panose="020B0A04020102020204" pitchFamily="34" charset="0"/>
                <a:cs typeface="Arial" panose="020B0604020202020204" pitchFamily="34" charset="0"/>
              </a:defRPr>
            </a:lvl1pPr>
            <a:lvl2pPr marL="534604" indent="0" algn="ctr">
              <a:buNone/>
              <a:defRPr>
                <a:solidFill>
                  <a:schemeClr val="tx1">
                    <a:tint val="75000"/>
                  </a:schemeClr>
                </a:solidFill>
              </a:defRPr>
            </a:lvl2pPr>
            <a:lvl3pPr marL="1069208" indent="0" algn="ctr">
              <a:buNone/>
              <a:defRPr>
                <a:solidFill>
                  <a:schemeClr val="tx1">
                    <a:tint val="75000"/>
                  </a:schemeClr>
                </a:solidFill>
              </a:defRPr>
            </a:lvl3pPr>
            <a:lvl4pPr marL="1603812" indent="0" algn="ctr">
              <a:buNone/>
              <a:defRPr>
                <a:solidFill>
                  <a:schemeClr val="tx1">
                    <a:tint val="75000"/>
                  </a:schemeClr>
                </a:solidFill>
              </a:defRPr>
            </a:lvl4pPr>
            <a:lvl5pPr marL="2138416" indent="0" algn="ctr">
              <a:buNone/>
              <a:defRPr>
                <a:solidFill>
                  <a:schemeClr val="tx1">
                    <a:tint val="75000"/>
                  </a:schemeClr>
                </a:solidFill>
              </a:defRPr>
            </a:lvl5pPr>
            <a:lvl6pPr marL="2673020" indent="0" algn="ctr">
              <a:buNone/>
              <a:defRPr>
                <a:solidFill>
                  <a:schemeClr val="tx1">
                    <a:tint val="75000"/>
                  </a:schemeClr>
                </a:solidFill>
              </a:defRPr>
            </a:lvl6pPr>
            <a:lvl7pPr marL="3207624" indent="0" algn="ctr">
              <a:buNone/>
              <a:defRPr>
                <a:solidFill>
                  <a:schemeClr val="tx1">
                    <a:tint val="75000"/>
                  </a:schemeClr>
                </a:solidFill>
              </a:defRPr>
            </a:lvl7pPr>
            <a:lvl8pPr marL="3742228" indent="0" algn="ctr">
              <a:buNone/>
              <a:defRPr>
                <a:solidFill>
                  <a:schemeClr val="tx1">
                    <a:tint val="75000"/>
                  </a:schemeClr>
                </a:solidFill>
              </a:defRPr>
            </a:lvl8pPr>
            <a:lvl9pPr marL="4276832" indent="0" algn="ctr">
              <a:buNone/>
              <a:defRPr>
                <a:solidFill>
                  <a:schemeClr val="tx1">
                    <a:tint val="75000"/>
                  </a:schemeClr>
                </a:solidFill>
              </a:defRPr>
            </a:lvl9pPr>
          </a:lstStyle>
          <a:p>
            <a:r>
              <a:rPr lang="en-GB" dirty="0"/>
              <a:t>CREATING </a:t>
            </a:r>
          </a:p>
          <a:p>
            <a:r>
              <a:rPr lang="en-GB" dirty="0"/>
              <a:t>TOMORROW </a:t>
            </a:r>
          </a:p>
          <a:p>
            <a:r>
              <a:rPr lang="en-GB" dirty="0"/>
              <a:t>TOGETHER.</a:t>
            </a:r>
            <a:endParaRPr lang="en-US" dirty="0"/>
          </a:p>
        </p:txBody>
      </p:sp>
    </p:spTree>
    <p:extLst>
      <p:ext uri="{BB962C8B-B14F-4D97-AF65-F5344CB8AC3E}">
        <p14:creationId xmlns:p14="http://schemas.microsoft.com/office/powerpoint/2010/main" val="2837022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A06BAD1F-BF9E-CD16-A479-1E7FCE7B2547}"/>
              </a:ext>
            </a:extLst>
          </p:cNvPr>
          <p:cNvSpPr/>
          <p:nvPr userDrawn="1"/>
        </p:nvSpPr>
        <p:spPr>
          <a:xfrm rot="19815731">
            <a:off x="3085069" y="9393231"/>
            <a:ext cx="4554666" cy="2373580"/>
          </a:xfrm>
          <a:custGeom>
            <a:avLst/>
            <a:gdLst>
              <a:gd name="connsiteX0" fmla="*/ 3963727 w 4554666"/>
              <a:gd name="connsiteY0" fmla="*/ 0 h 2373580"/>
              <a:gd name="connsiteX1" fmla="*/ 4554666 w 4554666"/>
              <a:gd name="connsiteY1" fmla="*/ 1623618 h 2373580"/>
              <a:gd name="connsiteX2" fmla="*/ 4126239 w 4554666"/>
              <a:gd name="connsiteY2" fmla="*/ 2373580 h 2373580"/>
              <a:gd name="connsiteX3" fmla="*/ 0 w 4554666"/>
              <a:gd name="connsiteY3" fmla="*/ 16404 h 2373580"/>
            </a:gdLst>
            <a:ahLst/>
            <a:cxnLst>
              <a:cxn ang="0">
                <a:pos x="connsiteX0" y="connsiteY0"/>
              </a:cxn>
              <a:cxn ang="0">
                <a:pos x="connsiteX1" y="connsiteY1"/>
              </a:cxn>
              <a:cxn ang="0">
                <a:pos x="connsiteX2" y="connsiteY2"/>
              </a:cxn>
              <a:cxn ang="0">
                <a:pos x="connsiteX3" y="connsiteY3"/>
              </a:cxn>
            </a:cxnLst>
            <a:rect l="l" t="t" r="r" b="b"/>
            <a:pathLst>
              <a:path w="4554666" h="2373580">
                <a:moveTo>
                  <a:pt x="3963727" y="0"/>
                </a:moveTo>
                <a:lnTo>
                  <a:pt x="4554666" y="1623618"/>
                </a:lnTo>
                <a:lnTo>
                  <a:pt x="4126239" y="2373580"/>
                </a:lnTo>
                <a:lnTo>
                  <a:pt x="0" y="16404"/>
                </a:lnTo>
                <a:close/>
              </a:path>
            </a:pathLst>
          </a:custGeom>
          <a:solidFill>
            <a:srgbClr val="00788A"/>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GB">
              <a:ln>
                <a:noFill/>
              </a:ln>
            </a:endParaRPr>
          </a:p>
        </p:txBody>
      </p:sp>
      <p:sp>
        <p:nvSpPr>
          <p:cNvPr id="11" name="Text Placeholder 2">
            <a:extLst>
              <a:ext uri="{FF2B5EF4-FFF2-40B4-BE49-F238E27FC236}">
                <a16:creationId xmlns:a16="http://schemas.microsoft.com/office/drawing/2014/main" id="{45F1926B-7E8B-449A-9B0B-6A4878367962}"/>
              </a:ext>
            </a:extLst>
          </p:cNvPr>
          <p:cNvSpPr>
            <a:spLocks noGrp="1"/>
          </p:cNvSpPr>
          <p:nvPr>
            <p:ph type="body" sz="quarter" idx="37" hasCustomPrompt="1"/>
          </p:nvPr>
        </p:nvSpPr>
        <p:spPr>
          <a:xfrm>
            <a:off x="430637" y="4287939"/>
            <a:ext cx="6759211" cy="436461"/>
          </a:xfrm>
          <a:prstGeom prst="rect">
            <a:avLst/>
          </a:prstGeom>
        </p:spPr>
        <p:txBody>
          <a:bodyPr lIns="0" tIns="0" rIns="0" bIns="0">
            <a:noAutofit/>
          </a:bodyPr>
          <a:lstStyle>
            <a:lvl1pPr marL="0" indent="0">
              <a:lnSpc>
                <a:spcPct val="90000"/>
              </a:lnSpc>
              <a:spcBef>
                <a:spcPts val="0"/>
              </a:spcBef>
              <a:buNone/>
              <a:defRPr sz="3200" b="1">
                <a:solidFill>
                  <a:srgbClr val="00788A"/>
                </a:solidFill>
                <a:latin typeface="Arial Black" panose="020B0A04020102020204" pitchFamily="34" charset="0"/>
              </a:defRPr>
            </a:lvl1pPr>
            <a:lvl2pPr marL="457200" indent="0">
              <a:buNone/>
              <a:defRPr sz="4400">
                <a:latin typeface="+mj-lt"/>
              </a:defRPr>
            </a:lvl2pPr>
            <a:lvl3pPr marL="914400" indent="0">
              <a:buNone/>
              <a:defRPr sz="4000">
                <a:latin typeface="+mj-lt"/>
              </a:defRPr>
            </a:lvl3pPr>
            <a:lvl4pPr marL="1371600" indent="0">
              <a:buNone/>
              <a:defRPr sz="3600">
                <a:latin typeface="+mj-lt"/>
              </a:defRPr>
            </a:lvl4pPr>
            <a:lvl5pPr marL="1828800" indent="0">
              <a:buNone/>
              <a:defRPr sz="3600">
                <a:latin typeface="+mj-lt"/>
              </a:defRPr>
            </a:lvl5pPr>
          </a:lstStyle>
          <a:p>
            <a:pPr lvl="0"/>
            <a:r>
              <a:rPr lang="en-US" dirty="0"/>
              <a:t>HEADLINE TEXT HERE…</a:t>
            </a:r>
          </a:p>
        </p:txBody>
      </p:sp>
      <p:sp>
        <p:nvSpPr>
          <p:cNvPr id="12" name="Text Placeholder 27">
            <a:extLst>
              <a:ext uri="{FF2B5EF4-FFF2-40B4-BE49-F238E27FC236}">
                <a16:creationId xmlns:a16="http://schemas.microsoft.com/office/drawing/2014/main" id="{F63470EA-DE90-4DC0-A84B-88DA6B1A6759}"/>
              </a:ext>
            </a:extLst>
          </p:cNvPr>
          <p:cNvSpPr>
            <a:spLocks noGrp="1"/>
          </p:cNvSpPr>
          <p:nvPr>
            <p:ph type="body" sz="quarter" idx="40" hasCustomPrompt="1"/>
          </p:nvPr>
        </p:nvSpPr>
        <p:spPr>
          <a:xfrm>
            <a:off x="430637" y="4889500"/>
            <a:ext cx="3138546" cy="2209796"/>
          </a:xfrm>
          <a:prstGeom prst="rect">
            <a:avLst/>
          </a:prstGeom>
          <a:noFill/>
        </p:spPr>
        <p:txBody>
          <a:bodyPr lIns="0" tIns="0" rIns="0" bIns="0">
            <a:noAutofit/>
          </a:bodyPr>
          <a:lstStyle>
            <a:lvl1pPr marL="0" indent="0">
              <a:spcBef>
                <a:spcPts val="0"/>
              </a:spcBef>
              <a:buNone/>
              <a:defRPr sz="1200">
                <a:solidFill>
                  <a:schemeClr val="tx2"/>
                </a:solidFill>
                <a:latin typeface="Arial" panose="020B0604020202020204" pitchFamily="34" charset="0"/>
                <a:cs typeface="Arial" panose="020B0604020202020204" pitchFamily="34" charset="0"/>
              </a:defRPr>
            </a:lvl1pPr>
          </a:lstStyle>
          <a:p>
            <a:pPr lvl="0"/>
            <a:r>
              <a:rPr lang="en-GB" dirty="0"/>
              <a:t>Click to insert body copy here</a:t>
            </a:r>
          </a:p>
        </p:txBody>
      </p:sp>
      <p:sp>
        <p:nvSpPr>
          <p:cNvPr id="13" name="Text Placeholder 27">
            <a:extLst>
              <a:ext uri="{FF2B5EF4-FFF2-40B4-BE49-F238E27FC236}">
                <a16:creationId xmlns:a16="http://schemas.microsoft.com/office/drawing/2014/main" id="{9CE0F365-1F79-239E-6966-05277D8968A7}"/>
              </a:ext>
            </a:extLst>
          </p:cNvPr>
          <p:cNvSpPr>
            <a:spLocks noGrp="1"/>
          </p:cNvSpPr>
          <p:nvPr>
            <p:ph type="body" sz="quarter" idx="41" hasCustomPrompt="1"/>
          </p:nvPr>
        </p:nvSpPr>
        <p:spPr>
          <a:xfrm>
            <a:off x="4051302" y="4889501"/>
            <a:ext cx="3138546" cy="2209795"/>
          </a:xfrm>
          <a:prstGeom prst="rect">
            <a:avLst/>
          </a:prstGeom>
          <a:noFill/>
        </p:spPr>
        <p:txBody>
          <a:bodyPr lIns="0" tIns="0" rIns="0" bIns="0">
            <a:noAutofit/>
          </a:bodyPr>
          <a:lstStyle>
            <a:lvl1pPr marL="0" indent="0">
              <a:spcBef>
                <a:spcPts val="0"/>
              </a:spcBef>
              <a:buNone/>
              <a:defRPr sz="1200">
                <a:solidFill>
                  <a:schemeClr val="tx2"/>
                </a:solidFill>
                <a:latin typeface="Arial" panose="020B0604020202020204" pitchFamily="34" charset="0"/>
                <a:cs typeface="Arial" panose="020B0604020202020204" pitchFamily="34" charset="0"/>
              </a:defRPr>
            </a:lvl1pPr>
          </a:lstStyle>
          <a:p>
            <a:pPr lvl="0"/>
            <a:r>
              <a:rPr lang="en-GB" dirty="0"/>
              <a:t>Click to insert body copy here</a:t>
            </a:r>
          </a:p>
        </p:txBody>
      </p:sp>
      <p:sp>
        <p:nvSpPr>
          <p:cNvPr id="2" name="Text Placeholder 2">
            <a:extLst>
              <a:ext uri="{FF2B5EF4-FFF2-40B4-BE49-F238E27FC236}">
                <a16:creationId xmlns:a16="http://schemas.microsoft.com/office/drawing/2014/main" id="{29A802B0-E66E-70E3-B546-74771D092A6B}"/>
              </a:ext>
            </a:extLst>
          </p:cNvPr>
          <p:cNvSpPr>
            <a:spLocks noGrp="1"/>
          </p:cNvSpPr>
          <p:nvPr>
            <p:ph type="body" sz="quarter" idx="42" hasCustomPrompt="1"/>
          </p:nvPr>
        </p:nvSpPr>
        <p:spPr>
          <a:xfrm>
            <a:off x="448039" y="7264396"/>
            <a:ext cx="6759211" cy="436462"/>
          </a:xfrm>
          <a:prstGeom prst="rect">
            <a:avLst/>
          </a:prstGeom>
        </p:spPr>
        <p:txBody>
          <a:bodyPr lIns="0" tIns="0" rIns="0" bIns="0">
            <a:noAutofit/>
          </a:bodyPr>
          <a:lstStyle>
            <a:lvl1pPr marL="0" indent="0">
              <a:lnSpc>
                <a:spcPct val="90000"/>
              </a:lnSpc>
              <a:spcBef>
                <a:spcPts val="0"/>
              </a:spcBef>
              <a:buNone/>
              <a:defRPr sz="3200" b="1">
                <a:solidFill>
                  <a:srgbClr val="00788A"/>
                </a:solidFill>
                <a:latin typeface="Arial Black" panose="020B0A04020102020204" pitchFamily="34" charset="0"/>
              </a:defRPr>
            </a:lvl1pPr>
            <a:lvl2pPr marL="457200" indent="0">
              <a:buNone/>
              <a:defRPr sz="4400">
                <a:latin typeface="+mj-lt"/>
              </a:defRPr>
            </a:lvl2pPr>
            <a:lvl3pPr marL="914400" indent="0">
              <a:buNone/>
              <a:defRPr sz="4000">
                <a:latin typeface="+mj-lt"/>
              </a:defRPr>
            </a:lvl3pPr>
            <a:lvl4pPr marL="1371600" indent="0">
              <a:buNone/>
              <a:defRPr sz="3600">
                <a:latin typeface="+mj-lt"/>
              </a:defRPr>
            </a:lvl4pPr>
            <a:lvl5pPr marL="1828800" indent="0">
              <a:buNone/>
              <a:defRPr sz="3600">
                <a:latin typeface="+mj-lt"/>
              </a:defRPr>
            </a:lvl5pPr>
          </a:lstStyle>
          <a:p>
            <a:pPr lvl="0"/>
            <a:r>
              <a:rPr lang="en-US" dirty="0"/>
              <a:t>HEADLINE TEXT HERE…</a:t>
            </a:r>
          </a:p>
        </p:txBody>
      </p:sp>
      <p:sp>
        <p:nvSpPr>
          <p:cNvPr id="4" name="Text Placeholder 27">
            <a:extLst>
              <a:ext uri="{FF2B5EF4-FFF2-40B4-BE49-F238E27FC236}">
                <a16:creationId xmlns:a16="http://schemas.microsoft.com/office/drawing/2014/main" id="{BDE78AD6-FF7D-8D41-5B98-1901578CA4CE}"/>
              </a:ext>
            </a:extLst>
          </p:cNvPr>
          <p:cNvSpPr>
            <a:spLocks noGrp="1"/>
          </p:cNvSpPr>
          <p:nvPr>
            <p:ph type="body" sz="quarter" idx="43" hasCustomPrompt="1"/>
          </p:nvPr>
        </p:nvSpPr>
        <p:spPr>
          <a:xfrm>
            <a:off x="448039" y="7861300"/>
            <a:ext cx="3138546" cy="2209800"/>
          </a:xfrm>
          <a:prstGeom prst="rect">
            <a:avLst/>
          </a:prstGeom>
          <a:noFill/>
        </p:spPr>
        <p:txBody>
          <a:bodyPr lIns="0" tIns="0" rIns="0" bIns="0">
            <a:noAutofit/>
          </a:bodyPr>
          <a:lstStyle>
            <a:lvl1pPr marL="0" indent="0">
              <a:spcBef>
                <a:spcPts val="0"/>
              </a:spcBef>
              <a:buNone/>
              <a:defRPr sz="1200">
                <a:solidFill>
                  <a:schemeClr val="tx2"/>
                </a:solidFill>
                <a:latin typeface="Arial" panose="020B0604020202020204" pitchFamily="34" charset="0"/>
                <a:cs typeface="Arial" panose="020B0604020202020204" pitchFamily="34" charset="0"/>
              </a:defRPr>
            </a:lvl1pPr>
          </a:lstStyle>
          <a:p>
            <a:pPr lvl="0"/>
            <a:r>
              <a:rPr lang="en-GB" dirty="0"/>
              <a:t>Click to insert body copy here</a:t>
            </a:r>
          </a:p>
        </p:txBody>
      </p:sp>
      <p:sp>
        <p:nvSpPr>
          <p:cNvPr id="14" name="Picture Placeholder 33">
            <a:extLst>
              <a:ext uri="{FF2B5EF4-FFF2-40B4-BE49-F238E27FC236}">
                <a16:creationId xmlns:a16="http://schemas.microsoft.com/office/drawing/2014/main" id="{05377CCA-A4D6-A7C8-3DF9-D92D3B9F2FCE}"/>
              </a:ext>
            </a:extLst>
          </p:cNvPr>
          <p:cNvSpPr>
            <a:spLocks noGrp="1"/>
          </p:cNvSpPr>
          <p:nvPr>
            <p:ph type="pic" sz="quarter" idx="44" hasCustomPrompt="1"/>
          </p:nvPr>
        </p:nvSpPr>
        <p:spPr>
          <a:xfrm>
            <a:off x="430637" y="2668329"/>
            <a:ext cx="6759211" cy="1454509"/>
          </a:xfrm>
          <a:prstGeom prst="rect">
            <a:avLst/>
          </a:prstGeom>
          <a:solidFill>
            <a:schemeClr val="bg2">
              <a:lumMod val="95000"/>
            </a:schemeClr>
          </a:solidFill>
        </p:spPr>
        <p:txBody>
          <a:bodyPr/>
          <a:lstStyle>
            <a:lvl1pPr>
              <a:defRPr sz="2400" b="1">
                <a:solidFill>
                  <a:schemeClr val="tx2">
                    <a:lumMod val="60000"/>
                    <a:lumOff val="40000"/>
                  </a:schemeClr>
                </a:solidFill>
                <a:latin typeface="+mj-lt"/>
              </a:defRPr>
            </a:lvl1pPr>
          </a:lstStyle>
          <a:p>
            <a:r>
              <a:rPr lang="en-GB" dirty="0"/>
              <a:t>CLICK TO </a:t>
            </a:r>
            <a:br>
              <a:rPr lang="en-GB" dirty="0"/>
            </a:br>
            <a:r>
              <a:rPr lang="en-GB" dirty="0"/>
              <a:t>INSERT IMAGE</a:t>
            </a:r>
          </a:p>
        </p:txBody>
      </p:sp>
      <p:pic>
        <p:nvPicPr>
          <p:cNvPr id="22" name="Picture 21" descr="Logo, company name&#10;&#10;Description automatically generated">
            <a:extLst>
              <a:ext uri="{FF2B5EF4-FFF2-40B4-BE49-F238E27FC236}">
                <a16:creationId xmlns:a16="http://schemas.microsoft.com/office/drawing/2014/main" id="{D9096517-BDB0-2B7B-5210-7D0EE3814620}"/>
              </a:ext>
            </a:extLst>
          </p:cNvPr>
          <p:cNvPicPr>
            <a:picLocks noChangeAspect="1"/>
          </p:cNvPicPr>
          <p:nvPr userDrawn="1"/>
        </p:nvPicPr>
        <p:blipFill>
          <a:blip r:embed="rId2">
            <a:alphaModFix/>
          </a:blip>
          <a:stretch>
            <a:fillRect/>
          </a:stretch>
        </p:blipFill>
        <p:spPr>
          <a:xfrm>
            <a:off x="5540400" y="410937"/>
            <a:ext cx="1790553" cy="790362"/>
          </a:xfrm>
          <a:prstGeom prst="rect">
            <a:avLst/>
          </a:prstGeom>
        </p:spPr>
      </p:pic>
      <p:sp>
        <p:nvSpPr>
          <p:cNvPr id="15" name="Subtitle 2">
            <a:extLst>
              <a:ext uri="{FF2B5EF4-FFF2-40B4-BE49-F238E27FC236}">
                <a16:creationId xmlns:a16="http://schemas.microsoft.com/office/drawing/2014/main" id="{F1234015-6E50-433A-89D3-19F830294ACC}"/>
              </a:ext>
            </a:extLst>
          </p:cNvPr>
          <p:cNvSpPr>
            <a:spLocks noGrp="1"/>
          </p:cNvSpPr>
          <p:nvPr>
            <p:ph type="subTitle" idx="13" hasCustomPrompt="1"/>
          </p:nvPr>
        </p:nvSpPr>
        <p:spPr>
          <a:xfrm>
            <a:off x="5362402" y="9758704"/>
            <a:ext cx="1327148" cy="577371"/>
          </a:xfrm>
          <a:prstGeom prst="rect">
            <a:avLst/>
          </a:prstGeom>
        </p:spPr>
        <p:txBody>
          <a:bodyPr lIns="0" tIns="0" rIns="0" bIns="0">
            <a:normAutofit/>
          </a:bodyPr>
          <a:lstStyle>
            <a:lvl1pPr marL="0" indent="0" algn="l">
              <a:buNone/>
              <a:defRPr sz="1400" b="0" i="0">
                <a:solidFill>
                  <a:schemeClr val="bg1"/>
                </a:solidFill>
                <a:latin typeface="Arial Black" panose="020B0A04020102020204" pitchFamily="34" charset="0"/>
                <a:cs typeface="Arial" panose="020B0604020202020204" pitchFamily="34" charset="0"/>
              </a:defRPr>
            </a:lvl1pPr>
            <a:lvl2pPr marL="534604" indent="0" algn="ctr">
              <a:buNone/>
              <a:defRPr>
                <a:solidFill>
                  <a:schemeClr val="tx1">
                    <a:tint val="75000"/>
                  </a:schemeClr>
                </a:solidFill>
              </a:defRPr>
            </a:lvl2pPr>
            <a:lvl3pPr marL="1069208" indent="0" algn="ctr">
              <a:buNone/>
              <a:defRPr>
                <a:solidFill>
                  <a:schemeClr val="tx1">
                    <a:tint val="75000"/>
                  </a:schemeClr>
                </a:solidFill>
              </a:defRPr>
            </a:lvl3pPr>
            <a:lvl4pPr marL="1603812" indent="0" algn="ctr">
              <a:buNone/>
              <a:defRPr>
                <a:solidFill>
                  <a:schemeClr val="tx1">
                    <a:tint val="75000"/>
                  </a:schemeClr>
                </a:solidFill>
              </a:defRPr>
            </a:lvl4pPr>
            <a:lvl5pPr marL="2138416" indent="0" algn="ctr">
              <a:buNone/>
              <a:defRPr>
                <a:solidFill>
                  <a:schemeClr val="tx1">
                    <a:tint val="75000"/>
                  </a:schemeClr>
                </a:solidFill>
              </a:defRPr>
            </a:lvl5pPr>
            <a:lvl6pPr marL="2673020" indent="0" algn="ctr">
              <a:buNone/>
              <a:defRPr>
                <a:solidFill>
                  <a:schemeClr val="tx1">
                    <a:tint val="75000"/>
                  </a:schemeClr>
                </a:solidFill>
              </a:defRPr>
            </a:lvl6pPr>
            <a:lvl7pPr marL="3207624" indent="0" algn="ctr">
              <a:buNone/>
              <a:defRPr>
                <a:solidFill>
                  <a:schemeClr val="tx1">
                    <a:tint val="75000"/>
                  </a:schemeClr>
                </a:solidFill>
              </a:defRPr>
            </a:lvl7pPr>
            <a:lvl8pPr marL="3742228" indent="0" algn="ctr">
              <a:buNone/>
              <a:defRPr>
                <a:solidFill>
                  <a:schemeClr val="tx1">
                    <a:tint val="75000"/>
                  </a:schemeClr>
                </a:solidFill>
              </a:defRPr>
            </a:lvl8pPr>
            <a:lvl9pPr marL="4276832" indent="0" algn="ctr">
              <a:buNone/>
              <a:defRPr>
                <a:solidFill>
                  <a:schemeClr val="tx1">
                    <a:tint val="75000"/>
                  </a:schemeClr>
                </a:solidFill>
              </a:defRPr>
            </a:lvl9pPr>
          </a:lstStyle>
          <a:p>
            <a:r>
              <a:rPr lang="en-GB" dirty="0"/>
              <a:t>CREATING </a:t>
            </a:r>
          </a:p>
          <a:p>
            <a:r>
              <a:rPr lang="en-GB" dirty="0"/>
              <a:t>TOMORROW </a:t>
            </a:r>
          </a:p>
          <a:p>
            <a:r>
              <a:rPr lang="en-GB" dirty="0"/>
              <a:t>TOGETHER.</a:t>
            </a:r>
            <a:endParaRPr lang="en-US" dirty="0"/>
          </a:p>
        </p:txBody>
      </p:sp>
      <p:sp>
        <p:nvSpPr>
          <p:cNvPr id="16" name="Text Placeholder 2">
            <a:extLst>
              <a:ext uri="{FF2B5EF4-FFF2-40B4-BE49-F238E27FC236}">
                <a16:creationId xmlns:a16="http://schemas.microsoft.com/office/drawing/2014/main" id="{D878C564-A0C7-43F5-9ED9-95857ADA0020}"/>
              </a:ext>
            </a:extLst>
          </p:cNvPr>
          <p:cNvSpPr>
            <a:spLocks noGrp="1"/>
          </p:cNvSpPr>
          <p:nvPr>
            <p:ph type="body" sz="quarter" idx="11" hasCustomPrompt="1"/>
          </p:nvPr>
        </p:nvSpPr>
        <p:spPr>
          <a:xfrm>
            <a:off x="430637" y="515782"/>
            <a:ext cx="4173215" cy="1219713"/>
          </a:xfrm>
          <a:prstGeom prst="rect">
            <a:avLst/>
          </a:prstGeom>
        </p:spPr>
        <p:txBody>
          <a:bodyPr lIns="0" tIns="0" rIns="0" bIns="0">
            <a:noAutofit/>
          </a:bodyPr>
          <a:lstStyle>
            <a:lvl1pPr marL="0" indent="0">
              <a:lnSpc>
                <a:spcPct val="90000"/>
              </a:lnSpc>
              <a:spcBef>
                <a:spcPts val="0"/>
              </a:spcBef>
              <a:buNone/>
              <a:defRPr sz="4000" b="1">
                <a:solidFill>
                  <a:srgbClr val="00788A"/>
                </a:solidFill>
                <a:latin typeface="Arial Black" panose="020B0A04020102020204" pitchFamily="34" charset="0"/>
              </a:defRPr>
            </a:lvl1pPr>
            <a:lvl2pPr marL="457200" indent="0">
              <a:buNone/>
              <a:defRPr sz="4400">
                <a:latin typeface="+mj-lt"/>
              </a:defRPr>
            </a:lvl2pPr>
            <a:lvl3pPr marL="914400" indent="0">
              <a:buNone/>
              <a:defRPr sz="4000">
                <a:latin typeface="+mj-lt"/>
              </a:defRPr>
            </a:lvl3pPr>
            <a:lvl4pPr marL="1371600" indent="0">
              <a:buNone/>
              <a:defRPr sz="3600">
                <a:latin typeface="+mj-lt"/>
              </a:defRPr>
            </a:lvl4pPr>
            <a:lvl5pPr marL="1828800" indent="0">
              <a:buNone/>
              <a:defRPr sz="3600">
                <a:latin typeface="+mj-lt"/>
              </a:defRPr>
            </a:lvl5pPr>
          </a:lstStyle>
          <a:p>
            <a:pPr lvl="0"/>
            <a:r>
              <a:rPr lang="en-US" dirty="0"/>
              <a:t>NEWSLETTER TITLE HERE</a:t>
            </a:r>
          </a:p>
        </p:txBody>
      </p:sp>
      <p:sp>
        <p:nvSpPr>
          <p:cNvPr id="18" name="Text Placeholder 2">
            <a:extLst>
              <a:ext uri="{FF2B5EF4-FFF2-40B4-BE49-F238E27FC236}">
                <a16:creationId xmlns:a16="http://schemas.microsoft.com/office/drawing/2014/main" id="{9F1F0BE3-5598-4E47-B33E-BAE57BDC42E9}"/>
              </a:ext>
            </a:extLst>
          </p:cNvPr>
          <p:cNvSpPr>
            <a:spLocks noGrp="1"/>
          </p:cNvSpPr>
          <p:nvPr>
            <p:ph type="body" sz="quarter" idx="36" hasCustomPrompt="1"/>
          </p:nvPr>
        </p:nvSpPr>
        <p:spPr>
          <a:xfrm>
            <a:off x="430637" y="1771173"/>
            <a:ext cx="4173215" cy="494715"/>
          </a:xfrm>
          <a:prstGeom prst="rect">
            <a:avLst/>
          </a:prstGeom>
        </p:spPr>
        <p:txBody>
          <a:bodyPr lIns="0" tIns="0" rIns="0" bIns="0">
            <a:noAutofit/>
          </a:bodyPr>
          <a:lstStyle>
            <a:lvl1pPr marL="0" indent="0">
              <a:lnSpc>
                <a:spcPct val="90000"/>
              </a:lnSpc>
              <a:spcBef>
                <a:spcPts val="0"/>
              </a:spcBef>
              <a:buNone/>
              <a:defRPr sz="2000" b="0">
                <a:solidFill>
                  <a:srgbClr val="00788A"/>
                </a:solidFill>
                <a:latin typeface="Arial Black" panose="020B0A04020102020204" pitchFamily="34" charset="0"/>
              </a:defRPr>
            </a:lvl1pPr>
            <a:lvl2pPr marL="457200" indent="0">
              <a:buNone/>
              <a:defRPr sz="4400">
                <a:latin typeface="+mj-lt"/>
              </a:defRPr>
            </a:lvl2pPr>
            <a:lvl3pPr marL="914400" indent="0">
              <a:buNone/>
              <a:defRPr sz="4000">
                <a:latin typeface="+mj-lt"/>
              </a:defRPr>
            </a:lvl3pPr>
            <a:lvl4pPr marL="1371600" indent="0">
              <a:buNone/>
              <a:defRPr sz="3600">
                <a:latin typeface="+mj-lt"/>
              </a:defRPr>
            </a:lvl4pPr>
            <a:lvl5pPr marL="1828800" indent="0">
              <a:buNone/>
              <a:defRPr sz="3600">
                <a:latin typeface="+mj-lt"/>
              </a:defRPr>
            </a:lvl5pPr>
          </a:lstStyle>
          <a:p>
            <a:pPr lvl="0"/>
            <a:r>
              <a:rPr lang="en-US" dirty="0"/>
              <a:t>SUPPORTING SUBHEADING</a:t>
            </a:r>
          </a:p>
          <a:p>
            <a:pPr lvl="0"/>
            <a:r>
              <a:rPr lang="en-US" dirty="0"/>
              <a:t>TWO LINES IF NEEDED</a:t>
            </a:r>
          </a:p>
        </p:txBody>
      </p:sp>
    </p:spTree>
    <p:extLst>
      <p:ext uri="{BB962C8B-B14F-4D97-AF65-F5344CB8AC3E}">
        <p14:creationId xmlns:p14="http://schemas.microsoft.com/office/powerpoint/2010/main" val="685410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A06BAD1F-BF9E-CD16-A479-1E7FCE7B2547}"/>
              </a:ext>
            </a:extLst>
          </p:cNvPr>
          <p:cNvSpPr/>
          <p:nvPr userDrawn="1"/>
        </p:nvSpPr>
        <p:spPr>
          <a:xfrm rot="19815731">
            <a:off x="3085069" y="9393231"/>
            <a:ext cx="4554666" cy="2373580"/>
          </a:xfrm>
          <a:custGeom>
            <a:avLst/>
            <a:gdLst>
              <a:gd name="connsiteX0" fmla="*/ 3963727 w 4554666"/>
              <a:gd name="connsiteY0" fmla="*/ 0 h 2373580"/>
              <a:gd name="connsiteX1" fmla="*/ 4554666 w 4554666"/>
              <a:gd name="connsiteY1" fmla="*/ 1623618 h 2373580"/>
              <a:gd name="connsiteX2" fmla="*/ 4126239 w 4554666"/>
              <a:gd name="connsiteY2" fmla="*/ 2373580 h 2373580"/>
              <a:gd name="connsiteX3" fmla="*/ 0 w 4554666"/>
              <a:gd name="connsiteY3" fmla="*/ 16404 h 2373580"/>
            </a:gdLst>
            <a:ahLst/>
            <a:cxnLst>
              <a:cxn ang="0">
                <a:pos x="connsiteX0" y="connsiteY0"/>
              </a:cxn>
              <a:cxn ang="0">
                <a:pos x="connsiteX1" y="connsiteY1"/>
              </a:cxn>
              <a:cxn ang="0">
                <a:pos x="connsiteX2" y="connsiteY2"/>
              </a:cxn>
              <a:cxn ang="0">
                <a:pos x="connsiteX3" y="connsiteY3"/>
              </a:cxn>
            </a:cxnLst>
            <a:rect l="l" t="t" r="r" b="b"/>
            <a:pathLst>
              <a:path w="4554666" h="2373580">
                <a:moveTo>
                  <a:pt x="3963727" y="0"/>
                </a:moveTo>
                <a:lnTo>
                  <a:pt x="4554666" y="1623618"/>
                </a:lnTo>
                <a:lnTo>
                  <a:pt x="4126239" y="2373580"/>
                </a:lnTo>
                <a:lnTo>
                  <a:pt x="0" y="16404"/>
                </a:lnTo>
                <a:close/>
              </a:path>
            </a:pathLst>
          </a:custGeom>
          <a:solidFill>
            <a:srgbClr val="00788A"/>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GB">
              <a:ln>
                <a:noFill/>
              </a:ln>
            </a:endParaRPr>
          </a:p>
        </p:txBody>
      </p:sp>
      <p:sp>
        <p:nvSpPr>
          <p:cNvPr id="11" name="Text Placeholder 2">
            <a:extLst>
              <a:ext uri="{FF2B5EF4-FFF2-40B4-BE49-F238E27FC236}">
                <a16:creationId xmlns:a16="http://schemas.microsoft.com/office/drawing/2014/main" id="{45F1926B-7E8B-449A-9B0B-6A4878367962}"/>
              </a:ext>
            </a:extLst>
          </p:cNvPr>
          <p:cNvSpPr>
            <a:spLocks noGrp="1"/>
          </p:cNvSpPr>
          <p:nvPr>
            <p:ph type="body" sz="quarter" idx="37" hasCustomPrompt="1"/>
          </p:nvPr>
        </p:nvSpPr>
        <p:spPr>
          <a:xfrm>
            <a:off x="430637" y="4287939"/>
            <a:ext cx="6759211" cy="436461"/>
          </a:xfrm>
          <a:prstGeom prst="rect">
            <a:avLst/>
          </a:prstGeom>
        </p:spPr>
        <p:txBody>
          <a:bodyPr lIns="0" tIns="0" rIns="0" bIns="0">
            <a:noAutofit/>
          </a:bodyPr>
          <a:lstStyle>
            <a:lvl1pPr marL="0" indent="0">
              <a:lnSpc>
                <a:spcPct val="90000"/>
              </a:lnSpc>
              <a:spcBef>
                <a:spcPts val="0"/>
              </a:spcBef>
              <a:buNone/>
              <a:defRPr sz="3200" b="1">
                <a:solidFill>
                  <a:srgbClr val="00788A"/>
                </a:solidFill>
                <a:latin typeface="Arial Black" panose="020B0A04020102020204" pitchFamily="34" charset="0"/>
              </a:defRPr>
            </a:lvl1pPr>
            <a:lvl2pPr marL="457200" indent="0">
              <a:buNone/>
              <a:defRPr sz="4400">
                <a:latin typeface="+mj-lt"/>
              </a:defRPr>
            </a:lvl2pPr>
            <a:lvl3pPr marL="914400" indent="0">
              <a:buNone/>
              <a:defRPr sz="4000">
                <a:latin typeface="+mj-lt"/>
              </a:defRPr>
            </a:lvl3pPr>
            <a:lvl4pPr marL="1371600" indent="0">
              <a:buNone/>
              <a:defRPr sz="3600">
                <a:latin typeface="+mj-lt"/>
              </a:defRPr>
            </a:lvl4pPr>
            <a:lvl5pPr marL="1828800" indent="0">
              <a:buNone/>
              <a:defRPr sz="3600">
                <a:latin typeface="+mj-lt"/>
              </a:defRPr>
            </a:lvl5pPr>
          </a:lstStyle>
          <a:p>
            <a:pPr lvl="0"/>
            <a:r>
              <a:rPr lang="en-US" dirty="0"/>
              <a:t>HEADLINE TEXT HERE…</a:t>
            </a:r>
          </a:p>
        </p:txBody>
      </p:sp>
      <p:sp>
        <p:nvSpPr>
          <p:cNvPr id="12" name="Text Placeholder 27">
            <a:extLst>
              <a:ext uri="{FF2B5EF4-FFF2-40B4-BE49-F238E27FC236}">
                <a16:creationId xmlns:a16="http://schemas.microsoft.com/office/drawing/2014/main" id="{F63470EA-DE90-4DC0-A84B-88DA6B1A6759}"/>
              </a:ext>
            </a:extLst>
          </p:cNvPr>
          <p:cNvSpPr>
            <a:spLocks noGrp="1"/>
          </p:cNvSpPr>
          <p:nvPr>
            <p:ph type="body" sz="quarter" idx="40" hasCustomPrompt="1"/>
          </p:nvPr>
        </p:nvSpPr>
        <p:spPr>
          <a:xfrm>
            <a:off x="430637" y="5286744"/>
            <a:ext cx="3138546" cy="1711162"/>
          </a:xfrm>
          <a:prstGeom prst="rect">
            <a:avLst/>
          </a:prstGeom>
          <a:noFill/>
        </p:spPr>
        <p:txBody>
          <a:bodyPr lIns="0" tIns="0" rIns="0" bIns="0">
            <a:noAutofit/>
          </a:bodyPr>
          <a:lstStyle>
            <a:lvl1pPr marL="0" indent="0">
              <a:spcBef>
                <a:spcPts val="0"/>
              </a:spcBef>
              <a:buNone/>
              <a:defRPr sz="1200">
                <a:solidFill>
                  <a:schemeClr val="tx2"/>
                </a:solidFill>
                <a:latin typeface="Arial" panose="020B0604020202020204" pitchFamily="34" charset="0"/>
                <a:cs typeface="Arial" panose="020B0604020202020204" pitchFamily="34" charset="0"/>
              </a:defRPr>
            </a:lvl1pPr>
          </a:lstStyle>
          <a:p>
            <a:pPr lvl="0"/>
            <a:r>
              <a:rPr lang="en-GB" dirty="0"/>
              <a:t>Click to insert body copy here</a:t>
            </a:r>
          </a:p>
        </p:txBody>
      </p:sp>
      <p:sp>
        <p:nvSpPr>
          <p:cNvPr id="13" name="Text Placeholder 27">
            <a:extLst>
              <a:ext uri="{FF2B5EF4-FFF2-40B4-BE49-F238E27FC236}">
                <a16:creationId xmlns:a16="http://schemas.microsoft.com/office/drawing/2014/main" id="{9CE0F365-1F79-239E-6966-05277D8968A7}"/>
              </a:ext>
            </a:extLst>
          </p:cNvPr>
          <p:cNvSpPr>
            <a:spLocks noGrp="1"/>
          </p:cNvSpPr>
          <p:nvPr>
            <p:ph type="body" sz="quarter" idx="41" hasCustomPrompt="1"/>
          </p:nvPr>
        </p:nvSpPr>
        <p:spPr>
          <a:xfrm>
            <a:off x="4051302" y="5319273"/>
            <a:ext cx="3138546" cy="2999227"/>
          </a:xfrm>
          <a:prstGeom prst="rect">
            <a:avLst/>
          </a:prstGeom>
          <a:noFill/>
        </p:spPr>
        <p:txBody>
          <a:bodyPr lIns="0" tIns="0" rIns="0" bIns="0">
            <a:noAutofit/>
          </a:bodyPr>
          <a:lstStyle>
            <a:lvl1pPr marL="0" indent="0">
              <a:spcBef>
                <a:spcPts val="0"/>
              </a:spcBef>
              <a:buNone/>
              <a:defRPr sz="1200">
                <a:solidFill>
                  <a:schemeClr val="tx2"/>
                </a:solidFill>
                <a:latin typeface="Arial" panose="020B0604020202020204" pitchFamily="34" charset="0"/>
                <a:cs typeface="Arial" panose="020B0604020202020204" pitchFamily="34" charset="0"/>
              </a:defRPr>
            </a:lvl1pPr>
          </a:lstStyle>
          <a:p>
            <a:pPr lvl="0"/>
            <a:r>
              <a:rPr lang="en-GB" dirty="0"/>
              <a:t>Click to insert body copy here</a:t>
            </a:r>
          </a:p>
        </p:txBody>
      </p:sp>
      <p:sp>
        <p:nvSpPr>
          <p:cNvPr id="6" name="Text Placeholder 21">
            <a:extLst>
              <a:ext uri="{FF2B5EF4-FFF2-40B4-BE49-F238E27FC236}">
                <a16:creationId xmlns:a16="http://schemas.microsoft.com/office/drawing/2014/main" id="{F4524FD5-0862-EAA7-637F-A02498CD3E27}"/>
              </a:ext>
            </a:extLst>
          </p:cNvPr>
          <p:cNvSpPr>
            <a:spLocks noGrp="1"/>
          </p:cNvSpPr>
          <p:nvPr>
            <p:ph type="body" sz="quarter" idx="33" hasCustomPrompt="1"/>
          </p:nvPr>
        </p:nvSpPr>
        <p:spPr>
          <a:xfrm>
            <a:off x="441273" y="9690100"/>
            <a:ext cx="2546348" cy="357290"/>
          </a:xfrm>
          <a:prstGeom prst="rect">
            <a:avLst/>
          </a:prstGeom>
        </p:spPr>
        <p:txBody>
          <a:bodyPr lIns="0" tIns="0" rIns="0" bIns="0" anchor="b">
            <a:noAutofit/>
          </a:bodyPr>
          <a:lstStyle>
            <a:lvl1pPr marL="0" indent="0" algn="l">
              <a:buNone/>
              <a:defRPr sz="1600">
                <a:solidFill>
                  <a:schemeClr val="tx2"/>
                </a:solidFill>
                <a:latin typeface="Arial" panose="020B0604020202020204" pitchFamily="34" charset="0"/>
                <a:cs typeface="Arial" panose="020B0604020202020204" pitchFamily="34" charset="0"/>
              </a:defRPr>
            </a:lvl1pPr>
            <a:lvl2pPr marL="534604" indent="0">
              <a:buNone/>
              <a:defRPr sz="1600"/>
            </a:lvl2pPr>
            <a:lvl3pPr marL="1069208" indent="0">
              <a:buNone/>
              <a:defRPr sz="1600"/>
            </a:lvl3pPr>
            <a:lvl4pPr marL="1603812" indent="0">
              <a:buNone/>
              <a:defRPr sz="1600"/>
            </a:lvl4pPr>
            <a:lvl5pPr marL="2138416" indent="0">
              <a:buNone/>
              <a:defRPr sz="1600"/>
            </a:lvl5pPr>
          </a:lstStyle>
          <a:p>
            <a:pPr lvl="0"/>
            <a:r>
              <a:rPr lang="en-GB" dirty="0"/>
              <a:t>Insert name here</a:t>
            </a:r>
          </a:p>
        </p:txBody>
      </p:sp>
      <p:sp>
        <p:nvSpPr>
          <p:cNvPr id="7" name="Text Placeholder 27">
            <a:extLst>
              <a:ext uri="{FF2B5EF4-FFF2-40B4-BE49-F238E27FC236}">
                <a16:creationId xmlns:a16="http://schemas.microsoft.com/office/drawing/2014/main" id="{146CC355-6393-2C02-BB1B-B816DFBBD753}"/>
              </a:ext>
            </a:extLst>
          </p:cNvPr>
          <p:cNvSpPr>
            <a:spLocks noGrp="1"/>
          </p:cNvSpPr>
          <p:nvPr>
            <p:ph type="body" sz="quarter" idx="34" hasCustomPrompt="1"/>
          </p:nvPr>
        </p:nvSpPr>
        <p:spPr>
          <a:xfrm>
            <a:off x="434923" y="7861300"/>
            <a:ext cx="3157120" cy="1665798"/>
          </a:xfrm>
          <a:prstGeom prst="rect">
            <a:avLst/>
          </a:prstGeom>
          <a:noFill/>
        </p:spPr>
        <p:txBody>
          <a:bodyPr lIns="0" tIns="0" rIns="0" bIns="0">
            <a:noAutofit/>
          </a:bodyPr>
          <a:lstStyle>
            <a:lvl1pPr marL="0" indent="0">
              <a:spcBef>
                <a:spcPts val="0"/>
              </a:spcBef>
              <a:buNone/>
              <a:defRPr sz="1600" b="1">
                <a:solidFill>
                  <a:srgbClr val="00788A"/>
                </a:solidFill>
                <a:latin typeface="Arial Black" panose="020B0A04020102020204" pitchFamily="34" charset="0"/>
              </a:defRPr>
            </a:lvl1pPr>
          </a:lstStyle>
          <a:p>
            <a:pPr lvl="0"/>
            <a:r>
              <a:rPr lang="en-GB" dirty="0"/>
              <a:t>Insert quote here</a:t>
            </a:r>
          </a:p>
        </p:txBody>
      </p:sp>
      <p:sp>
        <p:nvSpPr>
          <p:cNvPr id="14" name="Freeform: Shape 13">
            <a:extLst>
              <a:ext uri="{FF2B5EF4-FFF2-40B4-BE49-F238E27FC236}">
                <a16:creationId xmlns:a16="http://schemas.microsoft.com/office/drawing/2014/main" id="{7CDE1CFC-F02E-0E04-F41B-014C5386CB2E}"/>
              </a:ext>
            </a:extLst>
          </p:cNvPr>
          <p:cNvSpPr/>
          <p:nvPr userDrawn="1"/>
        </p:nvSpPr>
        <p:spPr>
          <a:xfrm>
            <a:off x="422698" y="7397563"/>
            <a:ext cx="389877" cy="301617"/>
          </a:xfrm>
          <a:custGeom>
            <a:avLst/>
            <a:gdLst>
              <a:gd name="connsiteX0" fmla="*/ 173260 w 623982"/>
              <a:gd name="connsiteY0" fmla="*/ 95 h 482726"/>
              <a:gd name="connsiteX1" fmla="*/ 265748 w 623982"/>
              <a:gd name="connsiteY1" fmla="*/ 74105 h 482726"/>
              <a:gd name="connsiteX2" fmla="*/ 134588 w 623982"/>
              <a:gd name="connsiteY2" fmla="*/ 233839 h 482726"/>
              <a:gd name="connsiteX3" fmla="*/ 168212 w 623982"/>
              <a:gd name="connsiteY3" fmla="*/ 228791 h 482726"/>
              <a:gd name="connsiteX4" fmla="*/ 282607 w 623982"/>
              <a:gd name="connsiteY4" fmla="*/ 349853 h 482726"/>
              <a:gd name="connsiteX5" fmla="*/ 149733 w 623982"/>
              <a:gd name="connsiteY5" fmla="*/ 482727 h 482726"/>
              <a:gd name="connsiteX6" fmla="*/ 0 w 623982"/>
              <a:gd name="connsiteY6" fmla="*/ 311182 h 482726"/>
              <a:gd name="connsiteX7" fmla="*/ 173260 w 623982"/>
              <a:gd name="connsiteY7" fmla="*/ 95 h 482726"/>
              <a:gd name="connsiteX8" fmla="*/ 514636 w 623982"/>
              <a:gd name="connsiteY8" fmla="*/ 95 h 482726"/>
              <a:gd name="connsiteX9" fmla="*/ 608838 w 623982"/>
              <a:gd name="connsiteY9" fmla="*/ 74105 h 482726"/>
              <a:gd name="connsiteX10" fmla="*/ 477679 w 623982"/>
              <a:gd name="connsiteY10" fmla="*/ 233839 h 482726"/>
              <a:gd name="connsiteX11" fmla="*/ 511302 w 623982"/>
              <a:gd name="connsiteY11" fmla="*/ 228791 h 482726"/>
              <a:gd name="connsiteX12" fmla="*/ 623983 w 623982"/>
              <a:gd name="connsiteY12" fmla="*/ 349853 h 482726"/>
              <a:gd name="connsiteX13" fmla="*/ 491109 w 623982"/>
              <a:gd name="connsiteY13" fmla="*/ 482727 h 482726"/>
              <a:gd name="connsiteX14" fmla="*/ 343091 w 623982"/>
              <a:gd name="connsiteY14" fmla="*/ 311182 h 482726"/>
              <a:gd name="connsiteX15" fmla="*/ 514636 w 623982"/>
              <a:gd name="connsiteY15" fmla="*/ 0 h 482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3982" h="482726">
                <a:moveTo>
                  <a:pt x="173260" y="95"/>
                </a:moveTo>
                <a:lnTo>
                  <a:pt x="265748" y="74105"/>
                </a:lnTo>
                <a:cubicBezTo>
                  <a:pt x="211931" y="102680"/>
                  <a:pt x="149733" y="173355"/>
                  <a:pt x="134588" y="233839"/>
                </a:cubicBezTo>
                <a:cubicBezTo>
                  <a:pt x="139637" y="230505"/>
                  <a:pt x="154781" y="228791"/>
                  <a:pt x="168212" y="228791"/>
                </a:cubicBezTo>
                <a:cubicBezTo>
                  <a:pt x="232124" y="228791"/>
                  <a:pt x="282607" y="277559"/>
                  <a:pt x="282607" y="349853"/>
                </a:cubicBezTo>
                <a:cubicBezTo>
                  <a:pt x="282607" y="422148"/>
                  <a:pt x="222028" y="482727"/>
                  <a:pt x="149733" y="482727"/>
                </a:cubicBezTo>
                <a:cubicBezTo>
                  <a:pt x="70676" y="482727"/>
                  <a:pt x="0" y="420529"/>
                  <a:pt x="0" y="311182"/>
                </a:cubicBezTo>
                <a:cubicBezTo>
                  <a:pt x="0" y="185071"/>
                  <a:pt x="68961" y="72390"/>
                  <a:pt x="173260" y="95"/>
                </a:cubicBezTo>
                <a:close/>
                <a:moveTo>
                  <a:pt x="514636" y="95"/>
                </a:moveTo>
                <a:lnTo>
                  <a:pt x="608838" y="74105"/>
                </a:lnTo>
                <a:cubicBezTo>
                  <a:pt x="555022" y="102680"/>
                  <a:pt x="491109" y="173355"/>
                  <a:pt x="477679" y="233839"/>
                </a:cubicBezTo>
                <a:cubicBezTo>
                  <a:pt x="482727" y="230505"/>
                  <a:pt x="497872" y="228791"/>
                  <a:pt x="511302" y="228791"/>
                </a:cubicBezTo>
                <a:cubicBezTo>
                  <a:pt x="573500" y="228791"/>
                  <a:pt x="623983" y="277559"/>
                  <a:pt x="623983" y="349853"/>
                </a:cubicBezTo>
                <a:cubicBezTo>
                  <a:pt x="623983" y="422148"/>
                  <a:pt x="565118" y="482727"/>
                  <a:pt x="491109" y="482727"/>
                </a:cubicBezTo>
                <a:cubicBezTo>
                  <a:pt x="412051" y="482727"/>
                  <a:pt x="343091" y="420529"/>
                  <a:pt x="343091" y="311182"/>
                </a:cubicBezTo>
                <a:cubicBezTo>
                  <a:pt x="343091" y="185071"/>
                  <a:pt x="410337" y="72390"/>
                  <a:pt x="514636" y="0"/>
                </a:cubicBezTo>
                <a:close/>
              </a:path>
            </a:pathLst>
          </a:custGeom>
          <a:solidFill>
            <a:srgbClr val="00788A"/>
          </a:solidFill>
          <a:ln w="9525" cap="flat">
            <a:noFill/>
            <a:prstDash val="solid"/>
            <a:miter/>
          </a:ln>
        </p:spPr>
        <p:txBody>
          <a:bodyPr rtlCol="0" anchor="ctr"/>
          <a:lstStyle/>
          <a:p>
            <a:endParaRPr lang="en-GB"/>
          </a:p>
        </p:txBody>
      </p:sp>
      <p:sp>
        <p:nvSpPr>
          <p:cNvPr id="15" name="Freeform: Shape 14">
            <a:extLst>
              <a:ext uri="{FF2B5EF4-FFF2-40B4-BE49-F238E27FC236}">
                <a16:creationId xmlns:a16="http://schemas.microsoft.com/office/drawing/2014/main" id="{AD87E405-E874-14AE-D4E4-3AD4D8E0718E}"/>
              </a:ext>
            </a:extLst>
          </p:cNvPr>
          <p:cNvSpPr/>
          <p:nvPr userDrawn="1"/>
        </p:nvSpPr>
        <p:spPr>
          <a:xfrm>
            <a:off x="3208516" y="9690100"/>
            <a:ext cx="389877" cy="302630"/>
          </a:xfrm>
          <a:custGeom>
            <a:avLst/>
            <a:gdLst>
              <a:gd name="connsiteX0" fmla="*/ 109347 w 623982"/>
              <a:gd name="connsiteY0" fmla="*/ 484346 h 484346"/>
              <a:gd name="connsiteX1" fmla="*/ 16859 w 623982"/>
              <a:gd name="connsiteY1" fmla="*/ 408623 h 484346"/>
              <a:gd name="connsiteX2" fmla="*/ 146400 w 623982"/>
              <a:gd name="connsiteY2" fmla="*/ 248888 h 484346"/>
              <a:gd name="connsiteX3" fmla="*/ 114395 w 623982"/>
              <a:gd name="connsiteY3" fmla="*/ 255651 h 484346"/>
              <a:gd name="connsiteX4" fmla="*/ 0 w 623982"/>
              <a:gd name="connsiteY4" fmla="*/ 134588 h 484346"/>
              <a:gd name="connsiteX5" fmla="*/ 131159 w 623982"/>
              <a:gd name="connsiteY5" fmla="*/ 0 h 484346"/>
              <a:gd name="connsiteX6" fmla="*/ 282512 w 623982"/>
              <a:gd name="connsiteY6" fmla="*/ 171545 h 484346"/>
              <a:gd name="connsiteX7" fmla="*/ 109252 w 623982"/>
              <a:gd name="connsiteY7" fmla="*/ 484346 h 484346"/>
              <a:gd name="connsiteX8" fmla="*/ 450723 w 623982"/>
              <a:gd name="connsiteY8" fmla="*/ 484346 h 484346"/>
              <a:gd name="connsiteX9" fmla="*/ 358235 w 623982"/>
              <a:gd name="connsiteY9" fmla="*/ 408623 h 484346"/>
              <a:gd name="connsiteX10" fmla="*/ 489395 w 623982"/>
              <a:gd name="connsiteY10" fmla="*/ 248888 h 484346"/>
              <a:gd name="connsiteX11" fmla="*/ 455771 w 623982"/>
              <a:gd name="connsiteY11" fmla="*/ 255651 h 484346"/>
              <a:gd name="connsiteX12" fmla="*/ 341376 w 623982"/>
              <a:gd name="connsiteY12" fmla="*/ 134588 h 484346"/>
              <a:gd name="connsiteX13" fmla="*/ 474250 w 623982"/>
              <a:gd name="connsiteY13" fmla="*/ 0 h 484346"/>
              <a:gd name="connsiteX14" fmla="*/ 623983 w 623982"/>
              <a:gd name="connsiteY14" fmla="*/ 171545 h 484346"/>
              <a:gd name="connsiteX15" fmla="*/ 450723 w 623982"/>
              <a:gd name="connsiteY15" fmla="*/ 484346 h 484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23982" h="484346">
                <a:moveTo>
                  <a:pt x="109347" y="484346"/>
                </a:moveTo>
                <a:lnTo>
                  <a:pt x="16859" y="408623"/>
                </a:lnTo>
                <a:cubicBezTo>
                  <a:pt x="70676" y="380048"/>
                  <a:pt x="132874" y="309372"/>
                  <a:pt x="146400" y="248888"/>
                </a:cubicBezTo>
                <a:cubicBezTo>
                  <a:pt x="141351" y="252222"/>
                  <a:pt x="126206" y="255651"/>
                  <a:pt x="114395" y="255651"/>
                </a:cubicBezTo>
                <a:cubicBezTo>
                  <a:pt x="50483" y="255651"/>
                  <a:pt x="0" y="205169"/>
                  <a:pt x="0" y="134588"/>
                </a:cubicBezTo>
                <a:cubicBezTo>
                  <a:pt x="0" y="64008"/>
                  <a:pt x="60579" y="0"/>
                  <a:pt x="131159" y="0"/>
                </a:cubicBezTo>
                <a:cubicBezTo>
                  <a:pt x="210217" y="0"/>
                  <a:pt x="282512" y="62198"/>
                  <a:pt x="282512" y="171545"/>
                </a:cubicBezTo>
                <a:cubicBezTo>
                  <a:pt x="282512" y="297656"/>
                  <a:pt x="211836" y="410337"/>
                  <a:pt x="109252" y="484346"/>
                </a:cubicBezTo>
                <a:close/>
                <a:moveTo>
                  <a:pt x="450723" y="484346"/>
                </a:moveTo>
                <a:lnTo>
                  <a:pt x="358235" y="408623"/>
                </a:lnTo>
                <a:cubicBezTo>
                  <a:pt x="412052" y="380048"/>
                  <a:pt x="474250" y="309372"/>
                  <a:pt x="489395" y="248888"/>
                </a:cubicBezTo>
                <a:cubicBezTo>
                  <a:pt x="482632" y="252222"/>
                  <a:pt x="469202" y="255651"/>
                  <a:pt x="455771" y="255651"/>
                </a:cubicBezTo>
                <a:cubicBezTo>
                  <a:pt x="391859" y="255651"/>
                  <a:pt x="341376" y="205169"/>
                  <a:pt x="341376" y="134588"/>
                </a:cubicBezTo>
                <a:cubicBezTo>
                  <a:pt x="341376" y="64008"/>
                  <a:pt x="401955" y="0"/>
                  <a:pt x="474250" y="0"/>
                </a:cubicBezTo>
                <a:cubicBezTo>
                  <a:pt x="553308" y="0"/>
                  <a:pt x="623983" y="62198"/>
                  <a:pt x="623983" y="171545"/>
                </a:cubicBezTo>
                <a:cubicBezTo>
                  <a:pt x="623983" y="297656"/>
                  <a:pt x="555022" y="410337"/>
                  <a:pt x="450723" y="484346"/>
                </a:cubicBezTo>
                <a:close/>
              </a:path>
            </a:pathLst>
          </a:custGeom>
          <a:solidFill>
            <a:srgbClr val="00788A"/>
          </a:solidFill>
          <a:ln w="9525" cap="flat">
            <a:noFill/>
            <a:prstDash val="solid"/>
            <a:miter/>
          </a:ln>
        </p:spPr>
        <p:txBody>
          <a:bodyPr rtlCol="0" anchor="ctr"/>
          <a:lstStyle/>
          <a:p>
            <a:endParaRPr lang="en-GB"/>
          </a:p>
        </p:txBody>
      </p:sp>
      <p:cxnSp>
        <p:nvCxnSpPr>
          <p:cNvPr id="16" name="Straight Connector 15">
            <a:extLst>
              <a:ext uri="{FF2B5EF4-FFF2-40B4-BE49-F238E27FC236}">
                <a16:creationId xmlns:a16="http://schemas.microsoft.com/office/drawing/2014/main" id="{4052C558-1AB4-24A8-150D-55F13569E38F}"/>
              </a:ext>
            </a:extLst>
          </p:cNvPr>
          <p:cNvCxnSpPr>
            <a:cxnSpLocks/>
          </p:cNvCxnSpPr>
          <p:nvPr userDrawn="1"/>
        </p:nvCxnSpPr>
        <p:spPr>
          <a:xfrm flipH="1">
            <a:off x="422698" y="7175500"/>
            <a:ext cx="3138546" cy="0"/>
          </a:xfrm>
          <a:prstGeom prst="line">
            <a:avLst/>
          </a:prstGeom>
          <a:ln>
            <a:solidFill>
              <a:srgbClr val="00788A"/>
            </a:solidFill>
          </a:ln>
          <a:effectLst/>
        </p:spPr>
        <p:style>
          <a:lnRef idx="2">
            <a:schemeClr val="accent1"/>
          </a:lnRef>
          <a:fillRef idx="0">
            <a:schemeClr val="accent1"/>
          </a:fillRef>
          <a:effectRef idx="1">
            <a:schemeClr val="accent1"/>
          </a:effectRef>
          <a:fontRef idx="minor">
            <a:schemeClr val="tx1"/>
          </a:fontRef>
        </p:style>
      </p:cxnSp>
      <p:sp>
        <p:nvSpPr>
          <p:cNvPr id="18" name="Text Placeholder 112">
            <a:extLst>
              <a:ext uri="{FF2B5EF4-FFF2-40B4-BE49-F238E27FC236}">
                <a16:creationId xmlns:a16="http://schemas.microsoft.com/office/drawing/2014/main" id="{33D85380-BE61-AC37-70B9-7207B3390623}"/>
              </a:ext>
            </a:extLst>
          </p:cNvPr>
          <p:cNvSpPr>
            <a:spLocks noGrp="1"/>
          </p:cNvSpPr>
          <p:nvPr>
            <p:ph type="body" sz="quarter" idx="42" hasCustomPrompt="1"/>
          </p:nvPr>
        </p:nvSpPr>
        <p:spPr>
          <a:xfrm>
            <a:off x="4051303" y="4884839"/>
            <a:ext cx="3138546" cy="375385"/>
          </a:xfrm>
          <a:prstGeom prst="rect">
            <a:avLst/>
          </a:prstGeom>
        </p:spPr>
        <p:txBody>
          <a:bodyPr lIns="0" tIns="0" rIns="0" bIns="0"/>
          <a:lstStyle>
            <a:lvl1pPr>
              <a:defRPr sz="1800">
                <a:solidFill>
                  <a:schemeClr val="tx2"/>
                </a:solidFill>
                <a:latin typeface="Arial Black" panose="020B0A04020102020204" pitchFamily="34" charset="0"/>
              </a:defRPr>
            </a:lvl1pPr>
          </a:lstStyle>
          <a:p>
            <a:r>
              <a:rPr lang="en-GB" dirty="0"/>
              <a:t>Heading here</a:t>
            </a:r>
          </a:p>
        </p:txBody>
      </p:sp>
      <p:sp>
        <p:nvSpPr>
          <p:cNvPr id="19" name="Text Placeholder 112">
            <a:extLst>
              <a:ext uri="{FF2B5EF4-FFF2-40B4-BE49-F238E27FC236}">
                <a16:creationId xmlns:a16="http://schemas.microsoft.com/office/drawing/2014/main" id="{A8C4F073-F738-BA43-51EA-C931A40C46D0}"/>
              </a:ext>
            </a:extLst>
          </p:cNvPr>
          <p:cNvSpPr>
            <a:spLocks noGrp="1"/>
          </p:cNvSpPr>
          <p:nvPr>
            <p:ph type="body" sz="quarter" idx="43" hasCustomPrompt="1"/>
          </p:nvPr>
        </p:nvSpPr>
        <p:spPr>
          <a:xfrm>
            <a:off x="429367" y="4884839"/>
            <a:ext cx="3138546" cy="375385"/>
          </a:xfrm>
          <a:prstGeom prst="rect">
            <a:avLst/>
          </a:prstGeom>
        </p:spPr>
        <p:txBody>
          <a:bodyPr lIns="0" tIns="0" rIns="0" bIns="0"/>
          <a:lstStyle>
            <a:lvl1pPr>
              <a:defRPr sz="1800">
                <a:solidFill>
                  <a:schemeClr val="tx2"/>
                </a:solidFill>
                <a:latin typeface="Arial Black" panose="020B0A04020102020204" pitchFamily="34" charset="0"/>
              </a:defRPr>
            </a:lvl1pPr>
          </a:lstStyle>
          <a:p>
            <a:r>
              <a:rPr lang="en-GB" dirty="0"/>
              <a:t>Heading here</a:t>
            </a:r>
          </a:p>
        </p:txBody>
      </p:sp>
      <p:sp>
        <p:nvSpPr>
          <p:cNvPr id="4" name="Picture Placeholder 33">
            <a:extLst>
              <a:ext uri="{FF2B5EF4-FFF2-40B4-BE49-F238E27FC236}">
                <a16:creationId xmlns:a16="http://schemas.microsoft.com/office/drawing/2014/main" id="{2F998112-A25D-0D43-5C02-B0A720D5837E}"/>
              </a:ext>
            </a:extLst>
          </p:cNvPr>
          <p:cNvSpPr>
            <a:spLocks noGrp="1"/>
          </p:cNvSpPr>
          <p:nvPr>
            <p:ph type="pic" sz="quarter" idx="44" hasCustomPrompt="1"/>
          </p:nvPr>
        </p:nvSpPr>
        <p:spPr>
          <a:xfrm>
            <a:off x="430637" y="2668329"/>
            <a:ext cx="6759211" cy="1454509"/>
          </a:xfrm>
          <a:prstGeom prst="rect">
            <a:avLst/>
          </a:prstGeom>
          <a:solidFill>
            <a:schemeClr val="bg2">
              <a:lumMod val="95000"/>
            </a:schemeClr>
          </a:solidFill>
        </p:spPr>
        <p:txBody>
          <a:bodyPr/>
          <a:lstStyle>
            <a:lvl1pPr>
              <a:defRPr sz="2400" b="1">
                <a:solidFill>
                  <a:schemeClr val="tx2">
                    <a:lumMod val="60000"/>
                    <a:lumOff val="40000"/>
                  </a:schemeClr>
                </a:solidFill>
                <a:latin typeface="+mj-lt"/>
              </a:defRPr>
            </a:lvl1pPr>
          </a:lstStyle>
          <a:p>
            <a:r>
              <a:rPr lang="en-GB" dirty="0"/>
              <a:t>CLICK TO </a:t>
            </a:r>
            <a:br>
              <a:rPr lang="en-GB" dirty="0"/>
            </a:br>
            <a:r>
              <a:rPr lang="en-GB" dirty="0"/>
              <a:t>INSERT IMAGE</a:t>
            </a:r>
          </a:p>
        </p:txBody>
      </p:sp>
      <p:pic>
        <p:nvPicPr>
          <p:cNvPr id="2" name="Picture 1" descr="Logo, company name&#10;&#10;Description automatically generated">
            <a:extLst>
              <a:ext uri="{FF2B5EF4-FFF2-40B4-BE49-F238E27FC236}">
                <a16:creationId xmlns:a16="http://schemas.microsoft.com/office/drawing/2014/main" id="{E4E790B2-9D8C-E6DC-1C4E-421C9A859ABA}"/>
              </a:ext>
            </a:extLst>
          </p:cNvPr>
          <p:cNvPicPr>
            <a:picLocks noChangeAspect="1"/>
          </p:cNvPicPr>
          <p:nvPr userDrawn="1"/>
        </p:nvPicPr>
        <p:blipFill>
          <a:blip r:embed="rId2">
            <a:alphaModFix/>
          </a:blip>
          <a:stretch>
            <a:fillRect/>
          </a:stretch>
        </p:blipFill>
        <p:spPr>
          <a:xfrm>
            <a:off x="5540400" y="410937"/>
            <a:ext cx="1790553" cy="790362"/>
          </a:xfrm>
          <a:prstGeom prst="rect">
            <a:avLst/>
          </a:prstGeom>
        </p:spPr>
      </p:pic>
      <p:sp>
        <p:nvSpPr>
          <p:cNvPr id="20" name="Subtitle 2">
            <a:extLst>
              <a:ext uri="{FF2B5EF4-FFF2-40B4-BE49-F238E27FC236}">
                <a16:creationId xmlns:a16="http://schemas.microsoft.com/office/drawing/2014/main" id="{02B15FDD-411F-401E-B069-C594653D29B2}"/>
              </a:ext>
            </a:extLst>
          </p:cNvPr>
          <p:cNvSpPr>
            <a:spLocks noGrp="1"/>
          </p:cNvSpPr>
          <p:nvPr>
            <p:ph type="subTitle" idx="13" hasCustomPrompt="1"/>
          </p:nvPr>
        </p:nvSpPr>
        <p:spPr>
          <a:xfrm>
            <a:off x="5362402" y="9758704"/>
            <a:ext cx="1327148" cy="577371"/>
          </a:xfrm>
          <a:prstGeom prst="rect">
            <a:avLst/>
          </a:prstGeom>
        </p:spPr>
        <p:txBody>
          <a:bodyPr lIns="0" tIns="0" rIns="0" bIns="0">
            <a:normAutofit/>
          </a:bodyPr>
          <a:lstStyle>
            <a:lvl1pPr marL="0" indent="0" algn="l">
              <a:buNone/>
              <a:defRPr sz="1400" b="0" i="0">
                <a:solidFill>
                  <a:schemeClr val="bg1"/>
                </a:solidFill>
                <a:latin typeface="Arial Black" panose="020B0A04020102020204" pitchFamily="34" charset="0"/>
                <a:cs typeface="Arial" panose="020B0604020202020204" pitchFamily="34" charset="0"/>
              </a:defRPr>
            </a:lvl1pPr>
            <a:lvl2pPr marL="534604" indent="0" algn="ctr">
              <a:buNone/>
              <a:defRPr>
                <a:solidFill>
                  <a:schemeClr val="tx1">
                    <a:tint val="75000"/>
                  </a:schemeClr>
                </a:solidFill>
              </a:defRPr>
            </a:lvl2pPr>
            <a:lvl3pPr marL="1069208" indent="0" algn="ctr">
              <a:buNone/>
              <a:defRPr>
                <a:solidFill>
                  <a:schemeClr val="tx1">
                    <a:tint val="75000"/>
                  </a:schemeClr>
                </a:solidFill>
              </a:defRPr>
            </a:lvl3pPr>
            <a:lvl4pPr marL="1603812" indent="0" algn="ctr">
              <a:buNone/>
              <a:defRPr>
                <a:solidFill>
                  <a:schemeClr val="tx1">
                    <a:tint val="75000"/>
                  </a:schemeClr>
                </a:solidFill>
              </a:defRPr>
            </a:lvl4pPr>
            <a:lvl5pPr marL="2138416" indent="0" algn="ctr">
              <a:buNone/>
              <a:defRPr>
                <a:solidFill>
                  <a:schemeClr val="tx1">
                    <a:tint val="75000"/>
                  </a:schemeClr>
                </a:solidFill>
              </a:defRPr>
            </a:lvl5pPr>
            <a:lvl6pPr marL="2673020" indent="0" algn="ctr">
              <a:buNone/>
              <a:defRPr>
                <a:solidFill>
                  <a:schemeClr val="tx1">
                    <a:tint val="75000"/>
                  </a:schemeClr>
                </a:solidFill>
              </a:defRPr>
            </a:lvl6pPr>
            <a:lvl7pPr marL="3207624" indent="0" algn="ctr">
              <a:buNone/>
              <a:defRPr>
                <a:solidFill>
                  <a:schemeClr val="tx1">
                    <a:tint val="75000"/>
                  </a:schemeClr>
                </a:solidFill>
              </a:defRPr>
            </a:lvl7pPr>
            <a:lvl8pPr marL="3742228" indent="0" algn="ctr">
              <a:buNone/>
              <a:defRPr>
                <a:solidFill>
                  <a:schemeClr val="tx1">
                    <a:tint val="75000"/>
                  </a:schemeClr>
                </a:solidFill>
              </a:defRPr>
            </a:lvl8pPr>
            <a:lvl9pPr marL="4276832" indent="0" algn="ctr">
              <a:buNone/>
              <a:defRPr>
                <a:solidFill>
                  <a:schemeClr val="tx1">
                    <a:tint val="75000"/>
                  </a:schemeClr>
                </a:solidFill>
              </a:defRPr>
            </a:lvl9pPr>
          </a:lstStyle>
          <a:p>
            <a:r>
              <a:rPr lang="en-GB" dirty="0"/>
              <a:t>CREATING </a:t>
            </a:r>
          </a:p>
          <a:p>
            <a:r>
              <a:rPr lang="en-GB" dirty="0"/>
              <a:t>TOMORROW </a:t>
            </a:r>
          </a:p>
          <a:p>
            <a:r>
              <a:rPr lang="en-GB" dirty="0"/>
              <a:t>TOGETHER.</a:t>
            </a:r>
            <a:endParaRPr lang="en-US" dirty="0"/>
          </a:p>
        </p:txBody>
      </p:sp>
      <p:sp>
        <p:nvSpPr>
          <p:cNvPr id="21" name="Text Placeholder 2">
            <a:extLst>
              <a:ext uri="{FF2B5EF4-FFF2-40B4-BE49-F238E27FC236}">
                <a16:creationId xmlns:a16="http://schemas.microsoft.com/office/drawing/2014/main" id="{16DCC3C5-AE66-4987-B6B0-8EB055589CC4}"/>
              </a:ext>
            </a:extLst>
          </p:cNvPr>
          <p:cNvSpPr>
            <a:spLocks noGrp="1"/>
          </p:cNvSpPr>
          <p:nvPr>
            <p:ph type="body" sz="quarter" idx="11" hasCustomPrompt="1"/>
          </p:nvPr>
        </p:nvSpPr>
        <p:spPr>
          <a:xfrm>
            <a:off x="430637" y="515782"/>
            <a:ext cx="4173215" cy="1219713"/>
          </a:xfrm>
          <a:prstGeom prst="rect">
            <a:avLst/>
          </a:prstGeom>
        </p:spPr>
        <p:txBody>
          <a:bodyPr lIns="0" tIns="0" rIns="0" bIns="0">
            <a:noAutofit/>
          </a:bodyPr>
          <a:lstStyle>
            <a:lvl1pPr marL="0" indent="0">
              <a:lnSpc>
                <a:spcPct val="90000"/>
              </a:lnSpc>
              <a:spcBef>
                <a:spcPts val="0"/>
              </a:spcBef>
              <a:buNone/>
              <a:defRPr sz="4000" b="1">
                <a:solidFill>
                  <a:srgbClr val="00788A"/>
                </a:solidFill>
                <a:latin typeface="Arial Black" panose="020B0A04020102020204" pitchFamily="34" charset="0"/>
              </a:defRPr>
            </a:lvl1pPr>
            <a:lvl2pPr marL="457200" indent="0">
              <a:buNone/>
              <a:defRPr sz="4400">
                <a:latin typeface="+mj-lt"/>
              </a:defRPr>
            </a:lvl2pPr>
            <a:lvl3pPr marL="914400" indent="0">
              <a:buNone/>
              <a:defRPr sz="4000">
                <a:latin typeface="+mj-lt"/>
              </a:defRPr>
            </a:lvl3pPr>
            <a:lvl4pPr marL="1371600" indent="0">
              <a:buNone/>
              <a:defRPr sz="3600">
                <a:latin typeface="+mj-lt"/>
              </a:defRPr>
            </a:lvl4pPr>
            <a:lvl5pPr marL="1828800" indent="0">
              <a:buNone/>
              <a:defRPr sz="3600">
                <a:latin typeface="+mj-lt"/>
              </a:defRPr>
            </a:lvl5pPr>
          </a:lstStyle>
          <a:p>
            <a:pPr lvl="0"/>
            <a:r>
              <a:rPr lang="en-US" dirty="0"/>
              <a:t>NEWSLETTER TITLE HERE</a:t>
            </a:r>
          </a:p>
        </p:txBody>
      </p:sp>
      <p:sp>
        <p:nvSpPr>
          <p:cNvPr id="22" name="Text Placeholder 2">
            <a:extLst>
              <a:ext uri="{FF2B5EF4-FFF2-40B4-BE49-F238E27FC236}">
                <a16:creationId xmlns:a16="http://schemas.microsoft.com/office/drawing/2014/main" id="{944203B6-0C17-435D-8DEB-3E65E662A3CE}"/>
              </a:ext>
            </a:extLst>
          </p:cNvPr>
          <p:cNvSpPr>
            <a:spLocks noGrp="1"/>
          </p:cNvSpPr>
          <p:nvPr>
            <p:ph type="body" sz="quarter" idx="36" hasCustomPrompt="1"/>
          </p:nvPr>
        </p:nvSpPr>
        <p:spPr>
          <a:xfrm>
            <a:off x="430637" y="1771173"/>
            <a:ext cx="4173215" cy="494715"/>
          </a:xfrm>
          <a:prstGeom prst="rect">
            <a:avLst/>
          </a:prstGeom>
        </p:spPr>
        <p:txBody>
          <a:bodyPr lIns="0" tIns="0" rIns="0" bIns="0">
            <a:noAutofit/>
          </a:bodyPr>
          <a:lstStyle>
            <a:lvl1pPr marL="0" indent="0">
              <a:lnSpc>
                <a:spcPct val="90000"/>
              </a:lnSpc>
              <a:spcBef>
                <a:spcPts val="0"/>
              </a:spcBef>
              <a:buNone/>
              <a:defRPr sz="2000" b="0">
                <a:solidFill>
                  <a:srgbClr val="00788A"/>
                </a:solidFill>
                <a:latin typeface="Arial Black" panose="020B0A04020102020204" pitchFamily="34" charset="0"/>
              </a:defRPr>
            </a:lvl1pPr>
            <a:lvl2pPr marL="457200" indent="0">
              <a:buNone/>
              <a:defRPr sz="4400">
                <a:latin typeface="+mj-lt"/>
              </a:defRPr>
            </a:lvl2pPr>
            <a:lvl3pPr marL="914400" indent="0">
              <a:buNone/>
              <a:defRPr sz="4000">
                <a:latin typeface="+mj-lt"/>
              </a:defRPr>
            </a:lvl3pPr>
            <a:lvl4pPr marL="1371600" indent="0">
              <a:buNone/>
              <a:defRPr sz="3600">
                <a:latin typeface="+mj-lt"/>
              </a:defRPr>
            </a:lvl4pPr>
            <a:lvl5pPr marL="1828800" indent="0">
              <a:buNone/>
              <a:defRPr sz="3600">
                <a:latin typeface="+mj-lt"/>
              </a:defRPr>
            </a:lvl5pPr>
          </a:lstStyle>
          <a:p>
            <a:pPr lvl="0"/>
            <a:r>
              <a:rPr lang="en-US" dirty="0"/>
              <a:t>SUPPORTING SUBHEADING</a:t>
            </a:r>
          </a:p>
          <a:p>
            <a:pPr lvl="0"/>
            <a:r>
              <a:rPr lang="en-US" dirty="0"/>
              <a:t>TWO LINES IF NEEDED</a:t>
            </a:r>
          </a:p>
        </p:txBody>
      </p:sp>
    </p:spTree>
    <p:extLst>
      <p:ext uri="{BB962C8B-B14F-4D97-AF65-F5344CB8AC3E}">
        <p14:creationId xmlns:p14="http://schemas.microsoft.com/office/powerpoint/2010/main" val="2338885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7" r:id="rId1"/>
    <p:sldLayoutId id="2147483661" r:id="rId2"/>
    <p:sldLayoutId id="2147483666" r:id="rId3"/>
    <p:sldLayoutId id="2147483668" r:id="rId4"/>
    <p:sldLayoutId id="2147483669"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 id="2147483682" r:id="rId17"/>
    <p:sldLayoutId id="2147483683" r:id="rId18"/>
    <p:sldLayoutId id="2147483684" r:id="rId19"/>
    <p:sldLayoutId id="2147483685" r:id="rId20"/>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extLst>
    <p:ext uri="{27BBF7A9-308A-43DC-89C8-2F10F3537804}">
      <p15:sldGuideLst xmlns:p15="http://schemas.microsoft.com/office/powerpoint/2012/main">
        <p15:guide id="1" orient="horz" pos="3368" userDrawn="1">
          <p15:clr>
            <a:srgbClr val="F26B43"/>
          </p15:clr>
        </p15:guide>
        <p15:guide id="2" pos="238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8.xml"/><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DBA86C1-A87E-40AD-9A18-66395253833F}"/>
              </a:ext>
            </a:extLst>
          </p:cNvPr>
          <p:cNvPicPr>
            <a:picLocks noChangeAspect="1"/>
          </p:cNvPicPr>
          <p:nvPr/>
        </p:nvPicPr>
        <p:blipFill>
          <a:blip r:embed="rId2"/>
          <a:stretch>
            <a:fillRect/>
          </a:stretch>
        </p:blipFill>
        <p:spPr>
          <a:xfrm>
            <a:off x="288572" y="469899"/>
            <a:ext cx="1645358" cy="838201"/>
          </a:xfrm>
          <a:prstGeom prst="rect">
            <a:avLst/>
          </a:prstGeom>
        </p:spPr>
      </p:pic>
      <p:sp>
        <p:nvSpPr>
          <p:cNvPr id="10" name="Text Placeholder 9">
            <a:extLst>
              <a:ext uri="{FF2B5EF4-FFF2-40B4-BE49-F238E27FC236}">
                <a16:creationId xmlns:a16="http://schemas.microsoft.com/office/drawing/2014/main" id="{5DF15413-44CB-4565-AEE6-2B3F87235775}"/>
              </a:ext>
            </a:extLst>
          </p:cNvPr>
          <p:cNvSpPr>
            <a:spLocks noGrp="1"/>
          </p:cNvSpPr>
          <p:nvPr>
            <p:ph type="body" sz="quarter" idx="11"/>
          </p:nvPr>
        </p:nvSpPr>
        <p:spPr>
          <a:xfrm>
            <a:off x="494690" y="1250669"/>
            <a:ext cx="6706040" cy="697288"/>
          </a:xfrm>
        </p:spPr>
        <p:txBody>
          <a:bodyPr/>
          <a:lstStyle/>
          <a:p>
            <a:r>
              <a:rPr lang="en-GB" sz="3600" dirty="0" err="1"/>
              <a:t>Brookhill</a:t>
            </a:r>
            <a:r>
              <a:rPr lang="en-GB" sz="3600" dirty="0"/>
              <a:t> Close Newsletter </a:t>
            </a:r>
          </a:p>
        </p:txBody>
      </p:sp>
      <p:sp>
        <p:nvSpPr>
          <p:cNvPr id="3" name="TextBox 2">
            <a:extLst>
              <a:ext uri="{FF2B5EF4-FFF2-40B4-BE49-F238E27FC236}">
                <a16:creationId xmlns:a16="http://schemas.microsoft.com/office/drawing/2014/main" id="{5F035265-EB1B-4865-D136-34C7F0E208BB}"/>
              </a:ext>
            </a:extLst>
          </p:cNvPr>
          <p:cNvSpPr txBox="1"/>
          <p:nvPr/>
        </p:nvSpPr>
        <p:spPr>
          <a:xfrm>
            <a:off x="4562454" y="1624997"/>
            <a:ext cx="3148747" cy="369332"/>
          </a:xfrm>
          <a:prstGeom prst="rect">
            <a:avLst/>
          </a:prstGeom>
          <a:noFill/>
        </p:spPr>
        <p:txBody>
          <a:bodyPr wrap="square" rtlCol="0">
            <a:spAutoFit/>
          </a:bodyPr>
          <a:lstStyle/>
          <a:p>
            <a:r>
              <a:rPr lang="en-GB" dirty="0">
                <a:solidFill>
                  <a:schemeClr val="tx2">
                    <a:lumMod val="50000"/>
                  </a:schemeClr>
                </a:solidFill>
                <a:latin typeface="Arial" panose="020B0604020202020204" pitchFamily="34" charset="0"/>
                <a:cs typeface="Arial" panose="020B0604020202020204" pitchFamily="34" charset="0"/>
              </a:rPr>
              <a:t>Thursday 11 January 2024 </a:t>
            </a:r>
          </a:p>
        </p:txBody>
      </p:sp>
      <p:sp>
        <p:nvSpPr>
          <p:cNvPr id="4" name="Text Placeholder 3">
            <a:extLst>
              <a:ext uri="{FF2B5EF4-FFF2-40B4-BE49-F238E27FC236}">
                <a16:creationId xmlns:a16="http://schemas.microsoft.com/office/drawing/2014/main" id="{C26CACB8-C400-A4E3-A5E2-C6878CCF2113}"/>
              </a:ext>
            </a:extLst>
          </p:cNvPr>
          <p:cNvSpPr>
            <a:spLocks noGrp="1"/>
          </p:cNvSpPr>
          <p:nvPr>
            <p:ph type="body" sz="quarter" idx="40"/>
          </p:nvPr>
        </p:nvSpPr>
        <p:spPr>
          <a:xfrm>
            <a:off x="213746" y="1994329"/>
            <a:ext cx="7267928" cy="5373702"/>
          </a:xfrm>
        </p:spPr>
        <p:txBody>
          <a:bodyPr/>
          <a:lstStyle/>
          <a:p>
            <a:r>
              <a:rPr lang="en-GB" sz="1600" dirty="0"/>
              <a:t>Dear Residents, </a:t>
            </a:r>
          </a:p>
          <a:p>
            <a:endParaRPr lang="en-GB" sz="1600" dirty="0"/>
          </a:p>
          <a:p>
            <a:r>
              <a:rPr lang="en-GB" sz="1600" dirty="0"/>
              <a:t>From everyone at Wates and Hyde we hope everyone had a wonderful festive season and a Happy New Year!</a:t>
            </a:r>
          </a:p>
          <a:p>
            <a:endParaRPr lang="en-GB" sz="1600" dirty="0"/>
          </a:p>
          <a:p>
            <a:r>
              <a:rPr lang="en-GB" sz="1600" dirty="0"/>
              <a:t>We’ll be starting to disconnect the electricity on site next week. This shouldn’t affect supplies to your homes. </a:t>
            </a:r>
          </a:p>
          <a:p>
            <a:endParaRPr lang="en-GB" sz="1600" dirty="0"/>
          </a:p>
          <a:p>
            <a:r>
              <a:rPr lang="en-GB" sz="1600" dirty="0"/>
              <a:t>Southern Gas Networks are continuing to disconnect the gas at </a:t>
            </a:r>
            <a:r>
              <a:rPr lang="en-GB" sz="1600" dirty="0" err="1"/>
              <a:t>Brookhill</a:t>
            </a:r>
            <a:r>
              <a:rPr lang="en-GB" sz="1600" dirty="0"/>
              <a:t> Close. This won’t affect access to and from </a:t>
            </a:r>
            <a:r>
              <a:rPr lang="en-GB" sz="1600" dirty="0" err="1"/>
              <a:t>Brookhill</a:t>
            </a:r>
            <a:r>
              <a:rPr lang="en-GB" sz="1600" dirty="0"/>
              <a:t>.</a:t>
            </a:r>
          </a:p>
          <a:p>
            <a:endParaRPr lang="en-GB" sz="1600" dirty="0"/>
          </a:p>
          <a:p>
            <a:r>
              <a:rPr lang="en-GB" sz="1600" dirty="0"/>
              <a:t>If you know of any local community events happening this month to kickstart the year, please send us the details and perhaps we can share them in the newsletter or place them on our community board.</a:t>
            </a:r>
          </a:p>
          <a:p>
            <a:endParaRPr lang="en-GB" sz="1600" dirty="0"/>
          </a:p>
          <a:p>
            <a:r>
              <a:rPr lang="en-GB" sz="1600" dirty="0"/>
              <a:t>If you have any questions, please contact our Resident Liaison Officer, </a:t>
            </a:r>
          </a:p>
          <a:p>
            <a:r>
              <a:rPr lang="en-GB" sz="1600" dirty="0"/>
              <a:t>Paris Gardner: </a:t>
            </a:r>
          </a:p>
          <a:p>
            <a:r>
              <a:rPr lang="en-GB" sz="1600" dirty="0">
                <a:solidFill>
                  <a:schemeClr val="tx2">
                    <a:lumMod val="50000"/>
                  </a:schemeClr>
                </a:solidFill>
              </a:rPr>
              <a:t>Telephone: 07754049321</a:t>
            </a:r>
          </a:p>
          <a:p>
            <a:r>
              <a:rPr lang="en-GB" sz="1600" dirty="0">
                <a:solidFill>
                  <a:schemeClr val="tx2">
                    <a:lumMod val="50000"/>
                  </a:schemeClr>
                </a:solidFill>
              </a:rPr>
              <a:t>Email: Paris.Gardner@wates.co.uk </a:t>
            </a:r>
          </a:p>
          <a:p>
            <a:endParaRPr lang="en-GB" sz="1600" dirty="0">
              <a:solidFill>
                <a:schemeClr val="tx2">
                  <a:lumMod val="50000"/>
                </a:schemeClr>
              </a:solidFill>
            </a:endParaRPr>
          </a:p>
          <a:p>
            <a:r>
              <a:rPr lang="en-GB" sz="1600" dirty="0">
                <a:solidFill>
                  <a:schemeClr val="tx2">
                    <a:lumMod val="50000"/>
                  </a:schemeClr>
                </a:solidFill>
              </a:rPr>
              <a:t>Yours</a:t>
            </a:r>
          </a:p>
          <a:p>
            <a:r>
              <a:rPr lang="en-GB" sz="1600" dirty="0">
                <a:solidFill>
                  <a:schemeClr val="tx2">
                    <a:lumMod val="50000"/>
                  </a:schemeClr>
                </a:solidFill>
              </a:rPr>
              <a:t>The Wates Team </a:t>
            </a:r>
          </a:p>
          <a:p>
            <a:endParaRPr lang="en-GB" sz="1800" dirty="0"/>
          </a:p>
          <a:p>
            <a:endParaRPr lang="en-GB" sz="1800" dirty="0"/>
          </a:p>
        </p:txBody>
      </p:sp>
      <p:pic>
        <p:nvPicPr>
          <p:cNvPr id="2" name="Picture 1">
            <a:extLst>
              <a:ext uri="{FF2B5EF4-FFF2-40B4-BE49-F238E27FC236}">
                <a16:creationId xmlns:a16="http://schemas.microsoft.com/office/drawing/2014/main" id="{2D93015C-D2E9-9BFF-AD4D-E4D2DBD7A9C3}"/>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33930" y="6707331"/>
            <a:ext cx="2294709" cy="2305455"/>
          </a:xfrm>
          <a:prstGeom prst="rect">
            <a:avLst/>
          </a:prstGeom>
          <a:noFill/>
          <a:ln>
            <a:noFill/>
          </a:ln>
        </p:spPr>
      </p:pic>
      <p:pic>
        <p:nvPicPr>
          <p:cNvPr id="7" name="Picture 6">
            <a:extLst>
              <a:ext uri="{FF2B5EF4-FFF2-40B4-BE49-F238E27FC236}">
                <a16:creationId xmlns:a16="http://schemas.microsoft.com/office/drawing/2014/main" id="{30A77759-C1A2-6251-EBBD-3232142BE13F}"/>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378" y="8361438"/>
            <a:ext cx="2331962" cy="2331962"/>
          </a:xfrm>
          <a:prstGeom prst="rect">
            <a:avLst/>
          </a:prstGeom>
          <a:noFill/>
          <a:ln>
            <a:noFill/>
          </a:ln>
        </p:spPr>
      </p:pic>
      <p:pic>
        <p:nvPicPr>
          <p:cNvPr id="5" name="Picture 4">
            <a:extLst>
              <a:ext uri="{FF2B5EF4-FFF2-40B4-BE49-F238E27FC236}">
                <a16:creationId xmlns:a16="http://schemas.microsoft.com/office/drawing/2014/main" id="{7C46767A-9555-B604-8D9F-DE7B6866D446}"/>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28638" y="6045054"/>
            <a:ext cx="2294708" cy="2272621"/>
          </a:xfrm>
          <a:prstGeom prst="rect">
            <a:avLst/>
          </a:prstGeom>
          <a:noFill/>
          <a:ln>
            <a:noFill/>
          </a:ln>
        </p:spPr>
      </p:pic>
    </p:spTree>
    <p:extLst>
      <p:ext uri="{BB962C8B-B14F-4D97-AF65-F5344CB8AC3E}">
        <p14:creationId xmlns:p14="http://schemas.microsoft.com/office/powerpoint/2010/main" val="1592474234"/>
      </p:ext>
    </p:extLst>
  </p:cSld>
  <p:clrMapOvr>
    <a:masterClrMapping/>
  </p:clrMapOvr>
</p:sld>
</file>

<file path=ppt/theme/theme1.xml><?xml version="1.0" encoding="utf-8"?>
<a:theme xmlns:a="http://schemas.openxmlformats.org/drawingml/2006/main" name="Office Theme">
  <a:themeElements>
    <a:clrScheme name="WATES COLOURS">
      <a:dk1>
        <a:srgbClr val="007188"/>
      </a:dk1>
      <a:lt1>
        <a:srgbClr val="FFFFFF"/>
      </a:lt1>
      <a:dk2>
        <a:srgbClr val="373A3B"/>
      </a:dk2>
      <a:lt2>
        <a:srgbClr val="FFFFFF"/>
      </a:lt2>
      <a:accent1>
        <a:srgbClr val="80BA27"/>
      </a:accent1>
      <a:accent2>
        <a:srgbClr val="000000"/>
      </a:accent2>
      <a:accent3>
        <a:srgbClr val="003C4E"/>
      </a:accent3>
      <a:accent4>
        <a:srgbClr val="302E40"/>
      </a:accent4>
      <a:accent5>
        <a:srgbClr val="FFFFFF"/>
      </a:accent5>
      <a:accent6>
        <a:srgbClr val="FFFFFF"/>
      </a:accent6>
      <a:hlink>
        <a:srgbClr val="FFFFFF"/>
      </a:hlink>
      <a:folHlink>
        <a:srgbClr val="FFFFFF"/>
      </a:folHlink>
    </a:clrScheme>
    <a:fontScheme name="WATES">
      <a:majorFont>
        <a:latin typeface="Proxima Nova Bl"/>
        <a:ea typeface=""/>
        <a:cs typeface=""/>
      </a:majorFont>
      <a:minorFont>
        <a:latin typeface="Proxima Nova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emplatetype xmlns="d138853a-5d6c-4dbe-b46e-8f898024525e" xsi:nil="true"/>
    <Format xmlns="d138853a-5d6c-4dbe-b46e-8f898024525e" xsi:nil="true"/>
    <lcf76f155ced4ddcb4097134ff3c332f xmlns="d138853a-5d6c-4dbe-b46e-8f898024525e">
      <Terms xmlns="http://schemas.microsoft.com/office/infopath/2007/PartnerControls"/>
    </lcf76f155ced4ddcb4097134ff3c332f>
    <TaxCatchAll xmlns="a202f271-d91c-47a0-8e64-7797f73d5499"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63CDE9A0CF3B6498E918CFCD2CA8CCC" ma:contentTypeVersion="12" ma:contentTypeDescription="Create a new document." ma:contentTypeScope="" ma:versionID="9ef06ba8d9d89a2f6812bec265f65ffe">
  <xsd:schema xmlns:xsd="http://www.w3.org/2001/XMLSchema" xmlns:xs="http://www.w3.org/2001/XMLSchema" xmlns:p="http://schemas.microsoft.com/office/2006/metadata/properties" xmlns:ns2="d138853a-5d6c-4dbe-b46e-8f898024525e" xmlns:ns3="a202f271-d91c-47a0-8e64-7797f73d5499" xmlns:ns4="a202f271-d91c-47a0-8e64-7797f73d5499" targetNamespace="http://schemas.microsoft.com/office/2006/metadata/properties" ma:root="true" ma:fieldsID="902186cfa45737cd1f3754a0284a6a53" ns2:_="" ns4:_="">
    <xsd:import namespace="d138853a-5d6c-4dbe-b46e-8f898024525e"/>
    <xsd:import namespace="a202f271-d91c-47a0-8e64-7797f73d5499"/>
    <xsd:import namespace="a202f271-d91c-47a0-8e64-7797f73d5499"/>
    <xsd:element name="properties">
      <xsd:complexType>
        <xsd:sequence>
          <xsd:element name="documentManagement">
            <xsd:complexType>
              <xsd:all>
                <xsd:element ref="ns2:Templatetype" minOccurs="0"/>
                <xsd:element ref="ns2:Format" minOccurs="0"/>
                <xsd:element ref="ns2:MediaServiceMetadata" minOccurs="0"/>
                <xsd:element ref="ns2:MediaServiceFastMetadata" minOccurs="0"/>
                <xsd:element ref="ns3:SharedWithUsers" minOccurs="0"/>
                <xsd:element ref="ns3:SharedWithDetails" minOccurs="0"/>
                <xsd:element ref="ns2:lcf76f155ced4ddcb4097134ff3c332f" minOccurs="0"/>
                <xsd:element ref="ns4:TaxCatchAll" minOccurs="0"/>
                <xsd:element ref="ns2:MediaServiceDateTake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138853a-5d6c-4dbe-b46e-8f898024525e" elementFormDefault="qualified">
    <xsd:import namespace="http://schemas.microsoft.com/office/2006/documentManagement/types"/>
    <xsd:import namespace="http://schemas.microsoft.com/office/infopath/2007/PartnerControls"/>
    <xsd:element name="Templatetype" ma:index="8" nillable="true" ma:displayName="Template type" ma:format="Dropdown" ma:internalName="Templatetype">
      <xsd:simpleType>
        <xsd:restriction base="dms:Choice">
          <xsd:enumeration value="Newsletters"/>
          <xsd:enumeration value="Presentation"/>
          <xsd:enumeration value="Pull up banners"/>
          <xsd:enumeration value="Case studies"/>
          <xsd:enumeration value="Letterheads"/>
          <xsd:enumeration value="Posters"/>
          <xsd:enumeration value="Social media"/>
          <xsd:enumeration value="Brochure"/>
        </xsd:restriction>
      </xsd:simpleType>
    </xsd:element>
    <xsd:element name="Format" ma:index="9" nillable="true" ma:displayName="Format" ma:format="Dropdown" ma:internalName="Format">
      <xsd:simpleType>
        <xsd:restriction base="dms:Choice">
          <xsd:enumeration value="PSD"/>
          <xsd:enumeration value="INDD"/>
          <xsd:enumeration value="PPT"/>
          <xsd:enumeration value="AI"/>
        </xsd:restrict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28cfcd7f-62c1-421d-94c8-7b49dc6ada96"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202f271-d91c-47a0-8e64-7797f73d549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202f271-d91c-47a0-8e64-7797f73d5499"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6747ed13-f3eb-4ef5-86e0-d807919d5b12}" ma:internalName="TaxCatchAll" ma:showField="CatchAllData" ma:web="a202f271-d91c-47a0-8e64-7797f73d549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27746D9-2B6B-43E7-8935-138E3E1CE2BE}">
  <ds:schemaRefs>
    <ds:schemaRef ds:uri="http://schemas.microsoft.com/office/2006/metadata/properties"/>
    <ds:schemaRef ds:uri="http://www.w3.org/2000/xmlns/"/>
    <ds:schemaRef ds:uri="d138853a-5d6c-4dbe-b46e-8f898024525e"/>
    <ds:schemaRef ds:uri="http://www.w3.org/2001/XMLSchema-instance"/>
    <ds:schemaRef ds:uri="http://schemas.microsoft.com/office/infopath/2007/PartnerControls"/>
    <ds:schemaRef ds:uri="a202f271-d91c-47a0-8e64-7797f73d5499"/>
  </ds:schemaRefs>
</ds:datastoreItem>
</file>

<file path=customXml/itemProps2.xml><?xml version="1.0" encoding="utf-8"?>
<ds:datastoreItem xmlns:ds="http://schemas.openxmlformats.org/officeDocument/2006/customXml" ds:itemID="{93B63210-CFD6-43F8-AE6E-33E7256A8ABB}">
  <ds:schemaRefs>
    <ds:schemaRef ds:uri="http://schemas.microsoft.com/office/2006/metadata/contentType"/>
    <ds:schemaRef ds:uri="http://schemas.microsoft.com/office/2006/metadata/properties/metaAttributes"/>
    <ds:schemaRef ds:uri="http://www.w3.org/2000/xmlns/"/>
    <ds:schemaRef ds:uri="http://www.w3.org/2001/XMLSchema"/>
    <ds:schemaRef ds:uri="d138853a-5d6c-4dbe-b46e-8f898024525e"/>
    <ds:schemaRef ds:uri="a202f271-d91c-47a0-8e64-7797f73d5499"/>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11F0F41-6E66-4B61-8EAD-269E27CD571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7517</TotalTime>
  <Words>144</Words>
  <Application>Microsoft Office PowerPoint</Application>
  <PresentationFormat>Custom</PresentationFormat>
  <Paragraphs>19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Black</vt:lpstr>
      <vt:lpstr>Proxima Nova Bl</vt:lpstr>
      <vt:lpstr>Proxima Nova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OR 3 LINE  NEWSLETTER  TITLE</dc:title>
  <dc:creator>Jemma Postings</dc:creator>
  <cp:lastModifiedBy>Paris Gardner</cp:lastModifiedBy>
  <cp:revision>43</cp:revision>
  <cp:lastPrinted>2023-05-12T13:26:34Z</cp:lastPrinted>
  <dcterms:created xsi:type="dcterms:W3CDTF">2022-11-22T20:48:41Z</dcterms:created>
  <dcterms:modified xsi:type="dcterms:W3CDTF">2024-01-10T12:45:18Z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2021-12-17T00:00:00Z</vt:filetime>
  </property>
  <property fmtid="{D5CDD505-2E9C-101B-9397-08002B2CF9AE}" pid="3" name="Creator">
    <vt:lpwstr>Adobe InDesign 15.1 (Windows)</vt:lpwstr>
  </property>
  <property fmtid="{D5CDD505-2E9C-101B-9397-08002B2CF9AE}" pid="4" name="LastSaved">
    <vt:filetime>2022-11-22T00:00:00Z</vt:filetime>
  </property>
  <property fmtid="{D5CDD505-2E9C-101B-9397-08002B2CF9AE}" pid="5" name="ContentTypeId">
    <vt:lpwstr>0x010100663CDE9A0CF3B6498E918CFCD2CA8CCC</vt:lpwstr>
  </property>
</Properties>
</file>